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2" r:id="rId6"/>
    <p:sldId id="257" r:id="rId7"/>
    <p:sldId id="258" r:id="rId8"/>
    <p:sldId id="260" r:id="rId9"/>
    <p:sldId id="259" r:id="rId10"/>
    <p:sldId id="263" r:id="rId11"/>
    <p:sldId id="273" r:id="rId12"/>
    <p:sldId id="270" r:id="rId13"/>
    <p:sldId id="261" r:id="rId14"/>
    <p:sldId id="262" r:id="rId15"/>
    <p:sldId id="274" r:id="rId16"/>
    <p:sldId id="265" r:id="rId17"/>
    <p:sldId id="271" r:id="rId18"/>
    <p:sldId id="266" r:id="rId19"/>
    <p:sldId id="269" r:id="rId20"/>
    <p:sldId id="267" r:id="rId21"/>
    <p:sldId id="268" r:id="rId22"/>
    <p:sldId id="26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69475-2C64-40DF-90CA-6129CCF749A7}" v="3" dt="2024-09-02T19:26:40.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rey J Albert" userId="3f1e265f-ea19-4005-add7-aaa89ac06157" providerId="ADAL" clId="{20378F6E-BBA3-48CC-B990-1E783B1BF11E}"/>
    <pc:docChg chg="undo custSel addSld modSld">
      <pc:chgData name="Torrey J Albert" userId="3f1e265f-ea19-4005-add7-aaa89ac06157" providerId="ADAL" clId="{20378F6E-BBA3-48CC-B990-1E783B1BF11E}" dt="2024-08-14T21:04:54.096" v="1102" actId="20577"/>
      <pc:docMkLst>
        <pc:docMk/>
      </pc:docMkLst>
      <pc:sldChg chg="modSp mod">
        <pc:chgData name="Torrey J Albert" userId="3f1e265f-ea19-4005-add7-aaa89ac06157" providerId="ADAL" clId="{20378F6E-BBA3-48CC-B990-1E783B1BF11E}" dt="2024-08-02T20:04:55.594" v="493" actId="20577"/>
        <pc:sldMkLst>
          <pc:docMk/>
          <pc:sldMk cId="1617939932" sldId="257"/>
        </pc:sldMkLst>
        <pc:spChg chg="mod">
          <ac:chgData name="Torrey J Albert" userId="3f1e265f-ea19-4005-add7-aaa89ac06157" providerId="ADAL" clId="{20378F6E-BBA3-48CC-B990-1E783B1BF11E}" dt="2024-08-02T20:04:55.594" v="493" actId="20577"/>
          <ac:spMkLst>
            <pc:docMk/>
            <pc:sldMk cId="1617939932" sldId="257"/>
            <ac:spMk id="3" creationId="{0D5889F3-72D2-EDAA-C3A8-630C465C95C1}"/>
          </ac:spMkLst>
        </pc:spChg>
      </pc:sldChg>
      <pc:sldChg chg="modSp mod">
        <pc:chgData name="Torrey J Albert" userId="3f1e265f-ea19-4005-add7-aaa89ac06157" providerId="ADAL" clId="{20378F6E-BBA3-48CC-B990-1E783B1BF11E}" dt="2024-08-02T20:08:39.602" v="674" actId="20577"/>
        <pc:sldMkLst>
          <pc:docMk/>
          <pc:sldMk cId="2382619074" sldId="261"/>
        </pc:sldMkLst>
        <pc:spChg chg="mod">
          <ac:chgData name="Torrey J Albert" userId="3f1e265f-ea19-4005-add7-aaa89ac06157" providerId="ADAL" clId="{20378F6E-BBA3-48CC-B990-1E783B1BF11E}" dt="2024-08-02T20:08:39.602" v="674" actId="20577"/>
          <ac:spMkLst>
            <pc:docMk/>
            <pc:sldMk cId="2382619074" sldId="261"/>
            <ac:spMk id="3" creationId="{FCB04FF7-7884-DC04-A98A-2870F3FFF76A}"/>
          </ac:spMkLst>
        </pc:spChg>
      </pc:sldChg>
      <pc:sldChg chg="modSp mod">
        <pc:chgData name="Torrey J Albert" userId="3f1e265f-ea19-4005-add7-aaa89ac06157" providerId="ADAL" clId="{20378F6E-BBA3-48CC-B990-1E783B1BF11E}" dt="2024-08-07T20:26:30.049" v="1035" actId="20577"/>
        <pc:sldMkLst>
          <pc:docMk/>
          <pc:sldMk cId="1958234683" sldId="262"/>
        </pc:sldMkLst>
        <pc:spChg chg="mod">
          <ac:chgData name="Torrey J Albert" userId="3f1e265f-ea19-4005-add7-aaa89ac06157" providerId="ADAL" clId="{20378F6E-BBA3-48CC-B990-1E783B1BF11E}" dt="2024-08-07T20:22:27.603" v="899" actId="20577"/>
          <ac:spMkLst>
            <pc:docMk/>
            <pc:sldMk cId="1958234683" sldId="262"/>
            <ac:spMk id="2" creationId="{109C8AD0-C873-EA09-E0B7-6D94A54C30FB}"/>
          </ac:spMkLst>
        </pc:spChg>
        <pc:graphicFrameChg chg="mod">
          <ac:chgData name="Torrey J Albert" userId="3f1e265f-ea19-4005-add7-aaa89ac06157" providerId="ADAL" clId="{20378F6E-BBA3-48CC-B990-1E783B1BF11E}" dt="2024-08-07T20:26:30.049" v="1035" actId="20577"/>
          <ac:graphicFrameMkLst>
            <pc:docMk/>
            <pc:sldMk cId="1958234683" sldId="262"/>
            <ac:graphicFrameMk id="5" creationId="{41CF5EAC-AF06-DA2A-4C04-2150272A1B81}"/>
          </ac:graphicFrameMkLst>
        </pc:graphicFrameChg>
      </pc:sldChg>
      <pc:sldChg chg="modSp mod">
        <pc:chgData name="Torrey J Albert" userId="3f1e265f-ea19-4005-add7-aaa89ac06157" providerId="ADAL" clId="{20378F6E-BBA3-48CC-B990-1E783B1BF11E}" dt="2024-08-07T20:21:19.734" v="823" actId="20577"/>
        <pc:sldMkLst>
          <pc:docMk/>
          <pc:sldMk cId="630703018" sldId="263"/>
        </pc:sldMkLst>
        <pc:spChg chg="mod">
          <ac:chgData name="Torrey J Albert" userId="3f1e265f-ea19-4005-add7-aaa89ac06157" providerId="ADAL" clId="{20378F6E-BBA3-48CC-B990-1E783B1BF11E}" dt="2024-08-07T20:21:19.734" v="823" actId="20577"/>
          <ac:spMkLst>
            <pc:docMk/>
            <pc:sldMk cId="630703018" sldId="263"/>
            <ac:spMk id="3" creationId="{76D85145-62D4-E5ED-6078-D0633E1CEBF1}"/>
          </ac:spMkLst>
        </pc:spChg>
      </pc:sldChg>
      <pc:sldChg chg="addSp modSp new mod">
        <pc:chgData name="Torrey J Albert" userId="3f1e265f-ea19-4005-add7-aaa89ac06157" providerId="ADAL" clId="{20378F6E-BBA3-48CC-B990-1E783B1BF11E}" dt="2024-07-23T19:09:53.881" v="396" actId="20577"/>
        <pc:sldMkLst>
          <pc:docMk/>
          <pc:sldMk cId="1530764308" sldId="270"/>
        </pc:sldMkLst>
        <pc:spChg chg="mod">
          <ac:chgData name="Torrey J Albert" userId="3f1e265f-ea19-4005-add7-aaa89ac06157" providerId="ADAL" clId="{20378F6E-BBA3-48CC-B990-1E783B1BF11E}" dt="2024-07-23T19:01:56.182" v="41" actId="20577"/>
          <ac:spMkLst>
            <pc:docMk/>
            <pc:sldMk cId="1530764308" sldId="270"/>
            <ac:spMk id="2" creationId="{3ACD130A-B517-9471-3500-F96BAE6B6AE6}"/>
          </ac:spMkLst>
        </pc:spChg>
        <pc:spChg chg="mod">
          <ac:chgData name="Torrey J Albert" userId="3f1e265f-ea19-4005-add7-aaa89ac06157" providerId="ADAL" clId="{20378F6E-BBA3-48CC-B990-1E783B1BF11E}" dt="2024-07-23T19:09:53.881" v="396" actId="20577"/>
          <ac:spMkLst>
            <pc:docMk/>
            <pc:sldMk cId="1530764308" sldId="270"/>
            <ac:spMk id="3" creationId="{974111F6-900A-941D-CE6B-D4753FAC4E46}"/>
          </ac:spMkLst>
        </pc:spChg>
        <pc:spChg chg="add">
          <ac:chgData name="Torrey J Albert" userId="3f1e265f-ea19-4005-add7-aaa89ac06157" providerId="ADAL" clId="{20378F6E-BBA3-48CC-B990-1E783B1BF11E}" dt="2024-07-23T19:03:48.522" v="152"/>
          <ac:spMkLst>
            <pc:docMk/>
            <pc:sldMk cId="1530764308" sldId="270"/>
            <ac:spMk id="4" creationId="{CCC39506-F9FD-8477-69E0-6C9B2B3E03C6}"/>
          </ac:spMkLst>
        </pc:spChg>
      </pc:sldChg>
      <pc:sldChg chg="addSp delSp modSp new mod setBg addAnim">
        <pc:chgData name="Torrey J Albert" userId="3f1e265f-ea19-4005-add7-aaa89ac06157" providerId="ADAL" clId="{20378F6E-BBA3-48CC-B990-1E783B1BF11E}" dt="2024-07-29T22:00:39.107" v="432"/>
        <pc:sldMkLst>
          <pc:docMk/>
          <pc:sldMk cId="3588969682" sldId="271"/>
        </pc:sldMkLst>
        <pc:spChg chg="mod">
          <ac:chgData name="Torrey J Albert" userId="3f1e265f-ea19-4005-add7-aaa89ac06157" providerId="ADAL" clId="{20378F6E-BBA3-48CC-B990-1E783B1BF11E}" dt="2024-07-29T22:00:39.106" v="431" actId="26606"/>
          <ac:spMkLst>
            <pc:docMk/>
            <pc:sldMk cId="3588969682" sldId="271"/>
            <ac:spMk id="2" creationId="{CE132428-D7E5-D736-B043-0631878EB918}"/>
          </ac:spMkLst>
        </pc:spChg>
        <pc:spChg chg="del">
          <ac:chgData name="Torrey J Albert" userId="3f1e265f-ea19-4005-add7-aaa89ac06157" providerId="ADAL" clId="{20378F6E-BBA3-48CC-B990-1E783B1BF11E}" dt="2024-07-29T21:59:59.616" v="426"/>
          <ac:spMkLst>
            <pc:docMk/>
            <pc:sldMk cId="3588969682" sldId="271"/>
            <ac:spMk id="3" creationId="{E4DE0988-A9DB-1BF4-2810-BAE00312A8FD}"/>
          </ac:spMkLst>
        </pc:spChg>
        <pc:spChg chg="add del">
          <ac:chgData name="Torrey J Albert" userId="3f1e265f-ea19-4005-add7-aaa89ac06157" providerId="ADAL" clId="{20378F6E-BBA3-48CC-B990-1E783B1BF11E}" dt="2024-07-29T22:00:18.520" v="428" actId="478"/>
          <ac:spMkLst>
            <pc:docMk/>
            <pc:sldMk cId="3588969682" sldId="271"/>
            <ac:spMk id="8" creationId="{9C0B254D-99AA-31E0-48CA-45C80CCB695B}"/>
          </ac:spMkLst>
        </pc:spChg>
        <pc:spChg chg="add del">
          <ac:chgData name="Torrey J Albert" userId="3f1e265f-ea19-4005-add7-aaa89ac06157" providerId="ADAL" clId="{20378F6E-BBA3-48CC-B990-1E783B1BF11E}" dt="2024-07-29T22:00:39.106" v="431" actId="26606"/>
          <ac:spMkLst>
            <pc:docMk/>
            <pc:sldMk cId="3588969682" sldId="271"/>
            <ac:spMk id="11" creationId="{93262980-E907-4930-9E6E-3DC2025CE757}"/>
          </ac:spMkLst>
        </pc:spChg>
        <pc:spChg chg="add del">
          <ac:chgData name="Torrey J Albert" userId="3f1e265f-ea19-4005-add7-aaa89ac06157" providerId="ADAL" clId="{20378F6E-BBA3-48CC-B990-1E783B1BF11E}" dt="2024-07-29T22:00:39.106" v="431" actId="26606"/>
          <ac:spMkLst>
            <pc:docMk/>
            <pc:sldMk cId="3588969682" sldId="271"/>
            <ac:spMk id="13" creationId="{AFD53EBD-B361-45AD-8ABF-9270B20B4AFE}"/>
          </ac:spMkLst>
        </pc:spChg>
        <pc:spChg chg="add del">
          <ac:chgData name="Torrey J Albert" userId="3f1e265f-ea19-4005-add7-aaa89ac06157" providerId="ADAL" clId="{20378F6E-BBA3-48CC-B990-1E783B1BF11E}" dt="2024-07-29T22:00:39.106" v="431" actId="26606"/>
          <ac:spMkLst>
            <pc:docMk/>
            <pc:sldMk cId="3588969682" sldId="271"/>
            <ac:spMk id="15" creationId="{DA1A4CE7-6399-4B37-ACE2-CFC4B4077B51}"/>
          </ac:spMkLst>
        </pc:spChg>
        <pc:spChg chg="add del">
          <ac:chgData name="Torrey J Albert" userId="3f1e265f-ea19-4005-add7-aaa89ac06157" providerId="ADAL" clId="{20378F6E-BBA3-48CC-B990-1E783B1BF11E}" dt="2024-07-29T22:00:39.084" v="430" actId="26606"/>
          <ac:spMkLst>
            <pc:docMk/>
            <pc:sldMk cId="3588969682" sldId="271"/>
            <ac:spMk id="48" creationId="{B8FE8EF1-7AF2-4864-A8DE-7EE3481DA1D4}"/>
          </ac:spMkLst>
        </pc:spChg>
        <pc:spChg chg="add del">
          <ac:chgData name="Torrey J Albert" userId="3f1e265f-ea19-4005-add7-aaa89ac06157" providerId="ADAL" clId="{20378F6E-BBA3-48CC-B990-1E783B1BF11E}" dt="2024-07-29T22:00:39.084" v="430" actId="26606"/>
          <ac:spMkLst>
            <pc:docMk/>
            <pc:sldMk cId="3588969682" sldId="271"/>
            <ac:spMk id="50" creationId="{76CB6AE4-A444-41E5-A744-47F048A15E7D}"/>
          </ac:spMkLst>
        </pc:spChg>
        <pc:spChg chg="add del">
          <ac:chgData name="Torrey J Albert" userId="3f1e265f-ea19-4005-add7-aaa89ac06157" providerId="ADAL" clId="{20378F6E-BBA3-48CC-B990-1E783B1BF11E}" dt="2024-07-29T22:00:39.084" v="430" actId="26606"/>
          <ac:spMkLst>
            <pc:docMk/>
            <pc:sldMk cId="3588969682" sldId="271"/>
            <ac:spMk id="52" creationId="{B4BAC1B2-6636-4CB3-8018-BAAE8A0456CC}"/>
          </ac:spMkLst>
        </pc:spChg>
        <pc:spChg chg="add del">
          <ac:chgData name="Torrey J Albert" userId="3f1e265f-ea19-4005-add7-aaa89ac06157" providerId="ADAL" clId="{20378F6E-BBA3-48CC-B990-1E783B1BF11E}" dt="2024-07-29T22:00:39.084" v="430" actId="26606"/>
          <ac:spMkLst>
            <pc:docMk/>
            <pc:sldMk cId="3588969682" sldId="271"/>
            <ac:spMk id="54" creationId="{99E51F2A-41B1-4159-8DCF-C9E46EDC595D}"/>
          </ac:spMkLst>
        </pc:spChg>
        <pc:spChg chg="add del">
          <ac:chgData name="Torrey J Albert" userId="3f1e265f-ea19-4005-add7-aaa89ac06157" providerId="ADAL" clId="{20378F6E-BBA3-48CC-B990-1E783B1BF11E}" dt="2024-07-29T22:00:39.084" v="430" actId="26606"/>
          <ac:spMkLst>
            <pc:docMk/>
            <pc:sldMk cId="3588969682" sldId="271"/>
            <ac:spMk id="84" creationId="{FE8CCA1D-3EED-438C-8DF2-1F365B6F1CC5}"/>
          </ac:spMkLst>
        </pc:spChg>
        <pc:spChg chg="add del">
          <ac:chgData name="Torrey J Albert" userId="3f1e265f-ea19-4005-add7-aaa89ac06157" providerId="ADAL" clId="{20378F6E-BBA3-48CC-B990-1E783B1BF11E}" dt="2024-07-29T22:00:39.084" v="430" actId="26606"/>
          <ac:spMkLst>
            <pc:docMk/>
            <pc:sldMk cId="3588969682" sldId="271"/>
            <ac:spMk id="86" creationId="{32D9B158-7DEE-41F9-AC1A-4F746D42820B}"/>
          </ac:spMkLst>
        </pc:spChg>
        <pc:spChg chg="add">
          <ac:chgData name="Torrey J Albert" userId="3f1e265f-ea19-4005-add7-aaa89ac06157" providerId="ADAL" clId="{20378F6E-BBA3-48CC-B990-1E783B1BF11E}" dt="2024-07-29T22:00:39.106" v="431" actId="26606"/>
          <ac:spMkLst>
            <pc:docMk/>
            <pc:sldMk cId="3588969682" sldId="271"/>
            <ac:spMk id="114" creationId="{4EB21FA6-8B6A-4699-8408-91E69980018A}"/>
          </ac:spMkLst>
        </pc:spChg>
        <pc:spChg chg="add">
          <ac:chgData name="Torrey J Albert" userId="3f1e265f-ea19-4005-add7-aaa89ac06157" providerId="ADAL" clId="{20378F6E-BBA3-48CC-B990-1E783B1BF11E}" dt="2024-07-29T22:00:39.106" v="431" actId="26606"/>
          <ac:spMkLst>
            <pc:docMk/>
            <pc:sldMk cId="3588969682" sldId="271"/>
            <ac:spMk id="115" creationId="{BA1AABB7-0FD0-4445-8B8B-7A0C680C5CE8}"/>
          </ac:spMkLst>
        </pc:spChg>
        <pc:spChg chg="add">
          <ac:chgData name="Torrey J Albert" userId="3f1e265f-ea19-4005-add7-aaa89ac06157" providerId="ADAL" clId="{20378F6E-BBA3-48CC-B990-1E783B1BF11E}" dt="2024-07-29T22:00:39.106" v="431" actId="26606"/>
          <ac:spMkLst>
            <pc:docMk/>
            <pc:sldMk cId="3588969682" sldId="271"/>
            <ac:spMk id="116" creationId="{8D371DD5-1248-484F-AD54-775B88B37B8D}"/>
          </ac:spMkLst>
        </pc:spChg>
        <pc:spChg chg="add">
          <ac:chgData name="Torrey J Albert" userId="3f1e265f-ea19-4005-add7-aaa89ac06157" providerId="ADAL" clId="{20378F6E-BBA3-48CC-B990-1E783B1BF11E}" dt="2024-07-29T22:00:39.106" v="431" actId="26606"/>
          <ac:spMkLst>
            <pc:docMk/>
            <pc:sldMk cId="3588969682" sldId="271"/>
            <ac:spMk id="141" creationId="{80103E92-048D-4E5B-9638-6479E02270DA}"/>
          </ac:spMkLst>
        </pc:spChg>
        <pc:spChg chg="add">
          <ac:chgData name="Torrey J Albert" userId="3f1e265f-ea19-4005-add7-aaa89ac06157" providerId="ADAL" clId="{20378F6E-BBA3-48CC-B990-1E783B1BF11E}" dt="2024-07-29T22:00:39.106" v="431" actId="26606"/>
          <ac:spMkLst>
            <pc:docMk/>
            <pc:sldMk cId="3588969682" sldId="271"/>
            <ac:spMk id="142" creationId="{B0F800ED-C7E7-4672-8343-2639F79B67F4}"/>
          </ac:spMkLst>
        </pc:spChg>
        <pc:grpChg chg="add del">
          <ac:chgData name="Torrey J Albert" userId="3f1e265f-ea19-4005-add7-aaa89ac06157" providerId="ADAL" clId="{20378F6E-BBA3-48CC-B990-1E783B1BF11E}" dt="2024-07-29T22:00:39.084" v="430" actId="26606"/>
          <ac:grpSpMkLst>
            <pc:docMk/>
            <pc:sldMk cId="3588969682" sldId="271"/>
            <ac:grpSpMk id="20" creationId="{7B7EFD05-5F12-420E-8AEF-74D5EF9D58BC}"/>
          </ac:grpSpMkLst>
        </pc:grpChg>
        <pc:grpChg chg="add del">
          <ac:chgData name="Torrey J Albert" userId="3f1e265f-ea19-4005-add7-aaa89ac06157" providerId="ADAL" clId="{20378F6E-BBA3-48CC-B990-1E783B1BF11E}" dt="2024-07-29T22:00:39.084" v="430" actId="26606"/>
          <ac:grpSpMkLst>
            <pc:docMk/>
            <pc:sldMk cId="3588969682" sldId="271"/>
            <ac:grpSpMk id="34" creationId="{B64F33C7-E158-4057-87E7-6F42AA6D034A}"/>
          </ac:grpSpMkLst>
        </pc:grpChg>
        <pc:grpChg chg="add del">
          <ac:chgData name="Torrey J Albert" userId="3f1e265f-ea19-4005-add7-aaa89ac06157" providerId="ADAL" clId="{20378F6E-BBA3-48CC-B990-1E783B1BF11E}" dt="2024-07-29T22:00:39.084" v="430" actId="26606"/>
          <ac:grpSpMkLst>
            <pc:docMk/>
            <pc:sldMk cId="3588969682" sldId="271"/>
            <ac:grpSpMk id="56" creationId="{4868BDA6-98C8-4E7B-8A59-1162BE9390A7}"/>
          </ac:grpSpMkLst>
        </pc:grpChg>
        <pc:grpChg chg="add del">
          <ac:chgData name="Torrey J Albert" userId="3f1e265f-ea19-4005-add7-aaa89ac06157" providerId="ADAL" clId="{20378F6E-BBA3-48CC-B990-1E783B1BF11E}" dt="2024-07-29T22:00:39.084" v="430" actId="26606"/>
          <ac:grpSpMkLst>
            <pc:docMk/>
            <pc:sldMk cId="3588969682" sldId="271"/>
            <ac:grpSpMk id="70" creationId="{12B2B893-BDFC-47A3-A8C8-B3351994BF99}"/>
          </ac:grpSpMkLst>
        </pc:grpChg>
        <pc:grpChg chg="add">
          <ac:chgData name="Torrey J Albert" userId="3f1e265f-ea19-4005-add7-aaa89ac06157" providerId="ADAL" clId="{20378F6E-BBA3-48CC-B990-1E783B1BF11E}" dt="2024-07-29T22:00:39.106" v="431" actId="26606"/>
          <ac:grpSpMkLst>
            <pc:docMk/>
            <pc:sldMk cId="3588969682" sldId="271"/>
            <ac:grpSpMk id="88" creationId="{F27737A0-D7E0-4415-8E90-FD4F69E76C19}"/>
          </ac:grpSpMkLst>
        </pc:grpChg>
        <pc:grpChg chg="add">
          <ac:chgData name="Torrey J Albert" userId="3f1e265f-ea19-4005-add7-aaa89ac06157" providerId="ADAL" clId="{20378F6E-BBA3-48CC-B990-1E783B1BF11E}" dt="2024-07-29T22:00:39.106" v="431" actId="26606"/>
          <ac:grpSpMkLst>
            <pc:docMk/>
            <pc:sldMk cId="3588969682" sldId="271"/>
            <ac:grpSpMk id="101" creationId="{57D8AB18-1DD7-4D60-B9FA-190B47BB267A}"/>
          </ac:grpSpMkLst>
        </pc:grpChg>
        <pc:grpChg chg="add">
          <ac:chgData name="Torrey J Albert" userId="3f1e265f-ea19-4005-add7-aaa89ac06157" providerId="ADAL" clId="{20378F6E-BBA3-48CC-B990-1E783B1BF11E}" dt="2024-07-29T22:00:39.106" v="431" actId="26606"/>
          <ac:grpSpMkLst>
            <pc:docMk/>
            <pc:sldMk cId="3588969682" sldId="271"/>
            <ac:grpSpMk id="117" creationId="{1DBBA65E-444E-4392-86BD-24972726C3C7}"/>
          </ac:grpSpMkLst>
        </pc:grpChg>
        <pc:grpChg chg="add">
          <ac:chgData name="Torrey J Albert" userId="3f1e265f-ea19-4005-add7-aaa89ac06157" providerId="ADAL" clId="{20378F6E-BBA3-48CC-B990-1E783B1BF11E}" dt="2024-07-29T22:00:39.106" v="431" actId="26606"/>
          <ac:grpSpMkLst>
            <pc:docMk/>
            <pc:sldMk cId="3588969682" sldId="271"/>
            <ac:grpSpMk id="129" creationId="{CB9121D2-9F80-4F15-B0CD-D35E04A5F6B5}"/>
          </ac:grpSpMkLst>
        </pc:grpChg>
        <pc:picChg chg="add mod">
          <ac:chgData name="Torrey J Albert" userId="3f1e265f-ea19-4005-add7-aaa89ac06157" providerId="ADAL" clId="{20378F6E-BBA3-48CC-B990-1E783B1BF11E}" dt="2024-07-29T22:00:39.106" v="431" actId="26606"/>
          <ac:picMkLst>
            <pc:docMk/>
            <pc:sldMk cId="3588969682" sldId="271"/>
            <ac:picMk id="4" creationId="{C778E22C-7852-F096-B55C-F4B1CDD3DB1E}"/>
          </ac:picMkLst>
        </pc:picChg>
      </pc:sldChg>
      <pc:sldChg chg="modSp new mod">
        <pc:chgData name="Torrey J Albert" userId="3f1e265f-ea19-4005-add7-aaa89ac06157" providerId="ADAL" clId="{20378F6E-BBA3-48CC-B990-1E783B1BF11E}" dt="2024-08-02T20:51:08.585" v="748" actId="20577"/>
        <pc:sldMkLst>
          <pc:docMk/>
          <pc:sldMk cId="1197453453" sldId="272"/>
        </pc:sldMkLst>
        <pc:spChg chg="mod">
          <ac:chgData name="Torrey J Albert" userId="3f1e265f-ea19-4005-add7-aaa89ac06157" providerId="ADAL" clId="{20378F6E-BBA3-48CC-B990-1E783B1BF11E}" dt="2024-08-02T20:05:17.142" v="505" actId="20577"/>
          <ac:spMkLst>
            <pc:docMk/>
            <pc:sldMk cId="1197453453" sldId="272"/>
            <ac:spMk id="2" creationId="{340F8CF8-9C68-41E3-66FA-0B1AC08D2D41}"/>
          </ac:spMkLst>
        </pc:spChg>
        <pc:spChg chg="mod">
          <ac:chgData name="Torrey J Albert" userId="3f1e265f-ea19-4005-add7-aaa89ac06157" providerId="ADAL" clId="{20378F6E-BBA3-48CC-B990-1E783B1BF11E}" dt="2024-08-02T20:51:08.585" v="748" actId="20577"/>
          <ac:spMkLst>
            <pc:docMk/>
            <pc:sldMk cId="1197453453" sldId="272"/>
            <ac:spMk id="3" creationId="{5321EF64-C303-D328-FD49-350CA3C459ED}"/>
          </ac:spMkLst>
        </pc:spChg>
      </pc:sldChg>
      <pc:sldChg chg="addSp modSp new mod">
        <pc:chgData name="Torrey J Albert" userId="3f1e265f-ea19-4005-add7-aaa89ac06157" providerId="ADAL" clId="{20378F6E-BBA3-48CC-B990-1E783B1BF11E}" dt="2024-08-07T20:21:55.982" v="882" actId="1076"/>
        <pc:sldMkLst>
          <pc:docMk/>
          <pc:sldMk cId="711751331" sldId="273"/>
        </pc:sldMkLst>
        <pc:spChg chg="mod">
          <ac:chgData name="Torrey J Albert" userId="3f1e265f-ea19-4005-add7-aaa89ac06157" providerId="ADAL" clId="{20378F6E-BBA3-48CC-B990-1E783B1BF11E}" dt="2024-08-07T20:21:43.586" v="879" actId="20577"/>
          <ac:spMkLst>
            <pc:docMk/>
            <pc:sldMk cId="711751331" sldId="273"/>
            <ac:spMk id="2" creationId="{0A1C1A2D-D6F7-94DE-ACC9-A3DF0E00672D}"/>
          </ac:spMkLst>
        </pc:spChg>
        <pc:picChg chg="add mod">
          <ac:chgData name="Torrey J Albert" userId="3f1e265f-ea19-4005-add7-aaa89ac06157" providerId="ADAL" clId="{20378F6E-BBA3-48CC-B990-1E783B1BF11E}" dt="2024-08-07T20:21:55.982" v="882" actId="1076"/>
          <ac:picMkLst>
            <pc:docMk/>
            <pc:sldMk cId="711751331" sldId="273"/>
            <ac:picMk id="4" creationId="{BB5BAC8C-85A4-3D72-EDD9-0D152227B01B}"/>
          </ac:picMkLst>
        </pc:picChg>
      </pc:sldChg>
      <pc:sldChg chg="modSp add mod">
        <pc:chgData name="Torrey J Albert" userId="3f1e265f-ea19-4005-add7-aaa89ac06157" providerId="ADAL" clId="{20378F6E-BBA3-48CC-B990-1E783B1BF11E}" dt="2024-08-14T21:04:54.096" v="1102" actId="20577"/>
        <pc:sldMkLst>
          <pc:docMk/>
          <pc:sldMk cId="530633393" sldId="274"/>
        </pc:sldMkLst>
        <pc:spChg chg="mod">
          <ac:chgData name="Torrey J Albert" userId="3f1e265f-ea19-4005-add7-aaa89ac06157" providerId="ADAL" clId="{20378F6E-BBA3-48CC-B990-1E783B1BF11E}" dt="2024-08-07T20:22:40.770" v="922" actId="20577"/>
          <ac:spMkLst>
            <pc:docMk/>
            <pc:sldMk cId="530633393" sldId="274"/>
            <ac:spMk id="2" creationId="{109C8AD0-C873-EA09-E0B7-6D94A54C30FB}"/>
          </ac:spMkLst>
        </pc:spChg>
        <pc:graphicFrameChg chg="mod">
          <ac:chgData name="Torrey J Albert" userId="3f1e265f-ea19-4005-add7-aaa89ac06157" providerId="ADAL" clId="{20378F6E-BBA3-48CC-B990-1E783B1BF11E}" dt="2024-08-14T21:04:54.096" v="1102" actId="20577"/>
          <ac:graphicFrameMkLst>
            <pc:docMk/>
            <pc:sldMk cId="530633393" sldId="274"/>
            <ac:graphicFrameMk id="5" creationId="{41CF5EAC-AF06-DA2A-4C04-2150272A1B81}"/>
          </ac:graphicFrameMkLst>
        </pc:graphicFrameChg>
      </pc:sldChg>
    </pc:docChg>
  </pc:docChgLst>
  <pc:docChgLst>
    <pc:chgData name="Torrey J Albert" userId="3f1e265f-ea19-4005-add7-aaa89ac06157" providerId="ADAL" clId="{B78D42CC-D568-4819-8BAE-6ABB960C193C}"/>
    <pc:docChg chg="addSld modSld">
      <pc:chgData name="Torrey J Albert" userId="3f1e265f-ea19-4005-add7-aaa89ac06157" providerId="ADAL" clId="{B78D42CC-D568-4819-8BAE-6ABB960C193C}" dt="2024-06-04T23:31:04.949" v="61" actId="20577"/>
      <pc:docMkLst>
        <pc:docMk/>
      </pc:docMkLst>
      <pc:sldChg chg="modSp new mod">
        <pc:chgData name="Torrey J Albert" userId="3f1e265f-ea19-4005-add7-aaa89ac06157" providerId="ADAL" clId="{B78D42CC-D568-4819-8BAE-6ABB960C193C}" dt="2024-06-04T23:31:04.949" v="61" actId="20577"/>
        <pc:sldMkLst>
          <pc:docMk/>
          <pc:sldMk cId="1958234683" sldId="262"/>
        </pc:sldMkLst>
        <pc:spChg chg="mod">
          <ac:chgData name="Torrey J Albert" userId="3f1e265f-ea19-4005-add7-aaa89ac06157" providerId="ADAL" clId="{B78D42CC-D568-4819-8BAE-6ABB960C193C}" dt="2024-06-04T23:30:48.795" v="18" actId="20577"/>
          <ac:spMkLst>
            <pc:docMk/>
            <pc:sldMk cId="1958234683" sldId="262"/>
            <ac:spMk id="2" creationId="{109C8AD0-C873-EA09-E0B7-6D94A54C30FB}"/>
          </ac:spMkLst>
        </pc:spChg>
        <pc:spChg chg="mod">
          <ac:chgData name="Torrey J Albert" userId="3f1e265f-ea19-4005-add7-aaa89ac06157" providerId="ADAL" clId="{B78D42CC-D568-4819-8BAE-6ABB960C193C}" dt="2024-06-04T23:31:04.949" v="61" actId="20577"/>
          <ac:spMkLst>
            <pc:docMk/>
            <pc:sldMk cId="1958234683" sldId="262"/>
            <ac:spMk id="3" creationId="{D2BD7AA7-5FF8-BE2C-3EB7-938C19A09997}"/>
          </ac:spMkLst>
        </pc:spChg>
      </pc:sldChg>
    </pc:docChg>
  </pc:docChgLst>
  <pc:docChgLst>
    <pc:chgData name="Torrey J Albert" userId="3f1e265f-ea19-4005-add7-aaa89ac06157" providerId="ADAL" clId="{FC369475-2C64-40DF-90CA-6129CCF749A7}"/>
    <pc:docChg chg="undo custSel addSld delSld modSld">
      <pc:chgData name="Torrey J Albert" userId="3f1e265f-ea19-4005-add7-aaa89ac06157" providerId="ADAL" clId="{FC369475-2C64-40DF-90CA-6129CCF749A7}" dt="2024-09-02T19:32:08.398" v="246" actId="20577"/>
      <pc:docMkLst>
        <pc:docMk/>
      </pc:docMkLst>
      <pc:sldChg chg="modSp mod">
        <pc:chgData name="Torrey J Albert" userId="3f1e265f-ea19-4005-add7-aaa89ac06157" providerId="ADAL" clId="{FC369475-2C64-40DF-90CA-6129CCF749A7}" dt="2024-09-02T19:30:13.005" v="50" actId="20577"/>
        <pc:sldMkLst>
          <pc:docMk/>
          <pc:sldMk cId="1318642602" sldId="256"/>
        </pc:sldMkLst>
        <pc:spChg chg="mod">
          <ac:chgData name="Torrey J Albert" userId="3f1e265f-ea19-4005-add7-aaa89ac06157" providerId="ADAL" clId="{FC369475-2C64-40DF-90CA-6129CCF749A7}" dt="2024-09-02T19:30:13.005" v="50" actId="20577"/>
          <ac:spMkLst>
            <pc:docMk/>
            <pc:sldMk cId="1318642602" sldId="256"/>
            <ac:spMk id="2" creationId="{67A834BE-1CC8-8D41-CDD2-B06448F32B2F}"/>
          </ac:spMkLst>
        </pc:spChg>
      </pc:sldChg>
      <pc:sldChg chg="modSp mod">
        <pc:chgData name="Torrey J Albert" userId="3f1e265f-ea19-4005-add7-aaa89ac06157" providerId="ADAL" clId="{FC369475-2C64-40DF-90CA-6129CCF749A7}" dt="2024-09-02T19:30:55.662" v="120" actId="20577"/>
        <pc:sldMkLst>
          <pc:docMk/>
          <pc:sldMk cId="1617939932" sldId="257"/>
        </pc:sldMkLst>
        <pc:spChg chg="mod">
          <ac:chgData name="Torrey J Albert" userId="3f1e265f-ea19-4005-add7-aaa89ac06157" providerId="ADAL" clId="{FC369475-2C64-40DF-90CA-6129CCF749A7}" dt="2024-09-02T19:30:55.662" v="120" actId="20577"/>
          <ac:spMkLst>
            <pc:docMk/>
            <pc:sldMk cId="1617939932" sldId="257"/>
            <ac:spMk id="3" creationId="{0D5889F3-72D2-EDAA-C3A8-630C465C95C1}"/>
          </ac:spMkLst>
        </pc:spChg>
      </pc:sldChg>
      <pc:sldChg chg="addSp modSp mod">
        <pc:chgData name="Torrey J Albert" userId="3f1e265f-ea19-4005-add7-aaa89ac06157" providerId="ADAL" clId="{FC369475-2C64-40DF-90CA-6129CCF749A7}" dt="2024-09-02T19:31:49.718" v="207" actId="1076"/>
        <pc:sldMkLst>
          <pc:docMk/>
          <pc:sldMk cId="1342180602" sldId="259"/>
        </pc:sldMkLst>
        <pc:spChg chg="mod">
          <ac:chgData name="Torrey J Albert" userId="3f1e265f-ea19-4005-add7-aaa89ac06157" providerId="ADAL" clId="{FC369475-2C64-40DF-90CA-6129CCF749A7}" dt="2024-09-02T19:31:40.415" v="205" actId="6549"/>
          <ac:spMkLst>
            <pc:docMk/>
            <pc:sldMk cId="1342180602" sldId="259"/>
            <ac:spMk id="2" creationId="{C20708B0-C270-71F7-AFE2-FD308178BC0E}"/>
          </ac:spMkLst>
        </pc:spChg>
        <pc:graphicFrameChg chg="mod">
          <ac:chgData name="Torrey J Albert" userId="3f1e265f-ea19-4005-add7-aaa89ac06157" providerId="ADAL" clId="{FC369475-2C64-40DF-90CA-6129CCF749A7}" dt="2024-09-02T19:26:40.194" v="26" actId="20577"/>
          <ac:graphicFrameMkLst>
            <pc:docMk/>
            <pc:sldMk cId="1342180602" sldId="259"/>
            <ac:graphicFrameMk id="4" creationId="{B0EBC9CE-AC94-D6B5-CF8B-8643FE362137}"/>
          </ac:graphicFrameMkLst>
        </pc:graphicFrameChg>
        <pc:picChg chg="mod ord">
          <ac:chgData name="Torrey J Albert" userId="3f1e265f-ea19-4005-add7-aaa89ac06157" providerId="ADAL" clId="{FC369475-2C64-40DF-90CA-6129CCF749A7}" dt="2024-09-02T19:31:49.718" v="207" actId="1076"/>
          <ac:picMkLst>
            <pc:docMk/>
            <pc:sldMk cId="1342180602" sldId="259"/>
            <ac:picMk id="5" creationId="{7EB0E8AA-423C-448B-F5D6-39CC5CE5BE5D}"/>
          </ac:picMkLst>
        </pc:picChg>
        <pc:picChg chg="add mod">
          <ac:chgData name="Torrey J Albert" userId="3f1e265f-ea19-4005-add7-aaa89ac06157" providerId="ADAL" clId="{FC369475-2C64-40DF-90CA-6129CCF749A7}" dt="2024-09-02T19:31:47.078" v="206" actId="14100"/>
          <ac:picMkLst>
            <pc:docMk/>
            <pc:sldMk cId="1342180602" sldId="259"/>
            <ac:picMk id="6" creationId="{2D3D3A2C-6492-13D7-3D70-088B1DA927D4}"/>
          </ac:picMkLst>
        </pc:picChg>
      </pc:sldChg>
      <pc:sldChg chg="modSp mod">
        <pc:chgData name="Torrey J Albert" userId="3f1e265f-ea19-4005-add7-aaa89ac06157" providerId="ADAL" clId="{FC369475-2C64-40DF-90CA-6129CCF749A7}" dt="2024-09-02T19:31:19.748" v="167" actId="20577"/>
        <pc:sldMkLst>
          <pc:docMk/>
          <pc:sldMk cId="4055685023" sldId="260"/>
        </pc:sldMkLst>
        <pc:spChg chg="mod">
          <ac:chgData name="Torrey J Albert" userId="3f1e265f-ea19-4005-add7-aaa89ac06157" providerId="ADAL" clId="{FC369475-2C64-40DF-90CA-6129CCF749A7}" dt="2024-09-02T19:31:19.748" v="167" actId="20577"/>
          <ac:spMkLst>
            <pc:docMk/>
            <pc:sldMk cId="4055685023" sldId="260"/>
            <ac:spMk id="3" creationId="{5B44576D-DB0C-2F84-179E-91ADB351FF95}"/>
          </ac:spMkLst>
        </pc:spChg>
      </pc:sldChg>
      <pc:sldChg chg="modSp mod">
        <pc:chgData name="Torrey J Albert" userId="3f1e265f-ea19-4005-add7-aaa89ac06157" providerId="ADAL" clId="{FC369475-2C64-40DF-90CA-6129CCF749A7}" dt="2024-09-02T19:32:08.398" v="246" actId="20577"/>
        <pc:sldMkLst>
          <pc:docMk/>
          <pc:sldMk cId="630703018" sldId="263"/>
        </pc:sldMkLst>
        <pc:spChg chg="mod">
          <ac:chgData name="Torrey J Albert" userId="3f1e265f-ea19-4005-add7-aaa89ac06157" providerId="ADAL" clId="{FC369475-2C64-40DF-90CA-6129CCF749A7}" dt="2024-09-02T19:32:01.023" v="228" actId="20577"/>
          <ac:spMkLst>
            <pc:docMk/>
            <pc:sldMk cId="630703018" sldId="263"/>
            <ac:spMk id="2" creationId="{21E0E43C-8B5B-762F-B402-A86BD791888E}"/>
          </ac:spMkLst>
        </pc:spChg>
        <pc:spChg chg="mod">
          <ac:chgData name="Torrey J Albert" userId="3f1e265f-ea19-4005-add7-aaa89ac06157" providerId="ADAL" clId="{FC369475-2C64-40DF-90CA-6129CCF749A7}" dt="2024-09-02T19:32:08.398" v="246" actId="20577"/>
          <ac:spMkLst>
            <pc:docMk/>
            <pc:sldMk cId="630703018" sldId="263"/>
            <ac:spMk id="3" creationId="{76D85145-62D4-E5ED-6078-D0633E1CEBF1}"/>
          </ac:spMkLst>
        </pc:spChg>
      </pc:sldChg>
      <pc:sldChg chg="add del">
        <pc:chgData name="Torrey J Albert" userId="3f1e265f-ea19-4005-add7-aaa89ac06157" providerId="ADAL" clId="{FC369475-2C64-40DF-90CA-6129CCF749A7}" dt="2024-09-02T19:26:31.773" v="24" actId="2890"/>
        <pc:sldMkLst>
          <pc:docMk/>
          <pc:sldMk cId="29159321" sldId="275"/>
        </pc:sldMkLst>
      </pc:sldChg>
    </pc:docChg>
  </pc:docChgLst>
  <pc:docChgLst>
    <pc:chgData name="Torrey J Albert" userId="3f1e265f-ea19-4005-add7-aaa89ac06157" providerId="ADAL" clId="{D1BB0A82-F761-497A-9A3B-301E276034E5}"/>
    <pc:docChg chg="undo redo custSel addSld modSld sldOrd">
      <pc:chgData name="Torrey J Albert" userId="3f1e265f-ea19-4005-add7-aaa89ac06157" providerId="ADAL" clId="{D1BB0A82-F761-497A-9A3B-301E276034E5}" dt="2024-07-16T18:38:15.653" v="5434" actId="14100"/>
      <pc:docMkLst>
        <pc:docMk/>
      </pc:docMkLst>
      <pc:sldChg chg="modSp mod">
        <pc:chgData name="Torrey J Albert" userId="3f1e265f-ea19-4005-add7-aaa89ac06157" providerId="ADAL" clId="{D1BB0A82-F761-497A-9A3B-301E276034E5}" dt="2024-06-19T18:45:03.085" v="1169" actId="20577"/>
        <pc:sldMkLst>
          <pc:docMk/>
          <pc:sldMk cId="1617939932" sldId="257"/>
        </pc:sldMkLst>
        <pc:spChg chg="mod">
          <ac:chgData name="Torrey J Albert" userId="3f1e265f-ea19-4005-add7-aaa89ac06157" providerId="ADAL" clId="{D1BB0A82-F761-497A-9A3B-301E276034E5}" dt="2024-06-19T18:45:03.085" v="1169" actId="20577"/>
          <ac:spMkLst>
            <pc:docMk/>
            <pc:sldMk cId="1617939932" sldId="257"/>
            <ac:spMk id="3" creationId="{0D5889F3-72D2-EDAA-C3A8-630C465C95C1}"/>
          </ac:spMkLst>
        </pc:spChg>
      </pc:sldChg>
      <pc:sldChg chg="modSp mod">
        <pc:chgData name="Torrey J Albert" userId="3f1e265f-ea19-4005-add7-aaa89ac06157" providerId="ADAL" clId="{D1BB0A82-F761-497A-9A3B-301E276034E5}" dt="2024-06-21T20:35:43.934" v="4437" actId="20577"/>
        <pc:sldMkLst>
          <pc:docMk/>
          <pc:sldMk cId="2348359990" sldId="258"/>
        </pc:sldMkLst>
        <pc:spChg chg="mod">
          <ac:chgData name="Torrey J Albert" userId="3f1e265f-ea19-4005-add7-aaa89ac06157" providerId="ADAL" clId="{D1BB0A82-F761-497A-9A3B-301E276034E5}" dt="2024-06-21T20:35:43.934" v="4437" actId="20577"/>
          <ac:spMkLst>
            <pc:docMk/>
            <pc:sldMk cId="2348359990" sldId="258"/>
            <ac:spMk id="3" creationId="{76062D86-1D2D-F390-9FBF-B3D694F32E62}"/>
          </ac:spMkLst>
        </pc:spChg>
      </pc:sldChg>
      <pc:sldChg chg="addSp delSp modSp mod modClrScheme chgLayout">
        <pc:chgData name="Torrey J Albert" userId="3f1e265f-ea19-4005-add7-aaa89ac06157" providerId="ADAL" clId="{D1BB0A82-F761-497A-9A3B-301E276034E5}" dt="2024-07-08T22:32:26.023" v="4827" actId="1037"/>
        <pc:sldMkLst>
          <pc:docMk/>
          <pc:sldMk cId="1342180602" sldId="259"/>
        </pc:sldMkLst>
        <pc:spChg chg="mod ord">
          <ac:chgData name="Torrey J Albert" userId="3f1e265f-ea19-4005-add7-aaa89ac06157" providerId="ADAL" clId="{D1BB0A82-F761-497A-9A3B-301E276034E5}" dt="2024-06-19T21:52:38.979" v="2205" actId="20577"/>
          <ac:spMkLst>
            <pc:docMk/>
            <pc:sldMk cId="1342180602" sldId="259"/>
            <ac:spMk id="2" creationId="{C20708B0-C270-71F7-AFE2-FD308178BC0E}"/>
          </ac:spMkLst>
        </pc:spChg>
        <pc:spChg chg="del">
          <ac:chgData name="Torrey J Albert" userId="3f1e265f-ea19-4005-add7-aaa89ac06157" providerId="ADAL" clId="{D1BB0A82-F761-497A-9A3B-301E276034E5}" dt="2024-06-11T19:36:58.736" v="261" actId="12084"/>
          <ac:spMkLst>
            <pc:docMk/>
            <pc:sldMk cId="1342180602" sldId="259"/>
            <ac:spMk id="3" creationId="{2984FE84-4684-94C6-B6CE-C187221845FC}"/>
          </ac:spMkLst>
        </pc:spChg>
        <pc:graphicFrameChg chg="add mod ord">
          <ac:chgData name="Torrey J Albert" userId="3f1e265f-ea19-4005-add7-aaa89ac06157" providerId="ADAL" clId="{D1BB0A82-F761-497A-9A3B-301E276034E5}" dt="2024-07-05T20:54:24.620" v="4801" actId="20577"/>
          <ac:graphicFrameMkLst>
            <pc:docMk/>
            <pc:sldMk cId="1342180602" sldId="259"/>
            <ac:graphicFrameMk id="4" creationId="{B0EBC9CE-AC94-D6B5-CF8B-8643FE362137}"/>
          </ac:graphicFrameMkLst>
        </pc:graphicFrameChg>
        <pc:picChg chg="add mod">
          <ac:chgData name="Torrey J Albert" userId="3f1e265f-ea19-4005-add7-aaa89ac06157" providerId="ADAL" clId="{D1BB0A82-F761-497A-9A3B-301E276034E5}" dt="2024-07-08T22:32:26.023" v="4827" actId="1037"/>
          <ac:picMkLst>
            <pc:docMk/>
            <pc:sldMk cId="1342180602" sldId="259"/>
            <ac:picMk id="5" creationId="{7EB0E8AA-423C-448B-F5D6-39CC5CE5BE5D}"/>
          </ac:picMkLst>
        </pc:picChg>
      </pc:sldChg>
      <pc:sldChg chg="modSp mod ord">
        <pc:chgData name="Torrey J Albert" userId="3f1e265f-ea19-4005-add7-aaa89ac06157" providerId="ADAL" clId="{D1BB0A82-F761-497A-9A3B-301E276034E5}" dt="2024-07-03T23:07:51.852" v="4766" actId="20577"/>
        <pc:sldMkLst>
          <pc:docMk/>
          <pc:sldMk cId="4055685023" sldId="260"/>
        </pc:sldMkLst>
        <pc:spChg chg="mod">
          <ac:chgData name="Torrey J Albert" userId="3f1e265f-ea19-4005-add7-aaa89ac06157" providerId="ADAL" clId="{D1BB0A82-F761-497A-9A3B-301E276034E5}" dt="2024-07-03T23:07:51.852" v="4766" actId="20577"/>
          <ac:spMkLst>
            <pc:docMk/>
            <pc:sldMk cId="4055685023" sldId="260"/>
            <ac:spMk id="3" creationId="{5B44576D-DB0C-2F84-179E-91ADB351FF95}"/>
          </ac:spMkLst>
        </pc:spChg>
      </pc:sldChg>
      <pc:sldChg chg="addSp modSp mod">
        <pc:chgData name="Torrey J Albert" userId="3f1e265f-ea19-4005-add7-aaa89ac06157" providerId="ADAL" clId="{D1BB0A82-F761-497A-9A3B-301E276034E5}" dt="2024-07-02T20:01:36.207" v="4738" actId="20577"/>
        <pc:sldMkLst>
          <pc:docMk/>
          <pc:sldMk cId="2382619074" sldId="261"/>
        </pc:sldMkLst>
        <pc:spChg chg="mod">
          <ac:chgData name="Torrey J Albert" userId="3f1e265f-ea19-4005-add7-aaa89ac06157" providerId="ADAL" clId="{D1BB0A82-F761-497A-9A3B-301E276034E5}" dt="2024-07-02T20:01:36.207" v="4738" actId="20577"/>
          <ac:spMkLst>
            <pc:docMk/>
            <pc:sldMk cId="2382619074" sldId="261"/>
            <ac:spMk id="3" creationId="{FCB04FF7-7884-DC04-A98A-2870F3FFF76A}"/>
          </ac:spMkLst>
        </pc:spChg>
        <pc:spChg chg="add mod">
          <ac:chgData name="Torrey J Albert" userId="3f1e265f-ea19-4005-add7-aaa89ac06157" providerId="ADAL" clId="{D1BB0A82-F761-497A-9A3B-301E276034E5}" dt="2024-06-21T20:43:08.972" v="4602" actId="404"/>
          <ac:spMkLst>
            <pc:docMk/>
            <pc:sldMk cId="2382619074" sldId="261"/>
            <ac:spMk id="4" creationId="{932472EA-5A2B-AEDC-6A1F-ED9A97F891CF}"/>
          </ac:spMkLst>
        </pc:spChg>
      </pc:sldChg>
      <pc:sldChg chg="addSp delSp modSp mod setBg">
        <pc:chgData name="Torrey J Albert" userId="3f1e265f-ea19-4005-add7-aaa89ac06157" providerId="ADAL" clId="{D1BB0A82-F761-497A-9A3B-301E276034E5}" dt="2024-07-15T19:23:24.297" v="5421" actId="255"/>
        <pc:sldMkLst>
          <pc:docMk/>
          <pc:sldMk cId="1958234683" sldId="262"/>
        </pc:sldMkLst>
        <pc:spChg chg="mod">
          <ac:chgData name="Torrey J Albert" userId="3f1e265f-ea19-4005-add7-aaa89ac06157" providerId="ADAL" clId="{D1BB0A82-F761-497A-9A3B-301E276034E5}" dt="2024-06-19T18:43:32.686" v="1117" actId="26606"/>
          <ac:spMkLst>
            <pc:docMk/>
            <pc:sldMk cId="1958234683" sldId="262"/>
            <ac:spMk id="2" creationId="{109C8AD0-C873-EA09-E0B7-6D94A54C30FB}"/>
          </ac:spMkLst>
        </pc:spChg>
        <pc:spChg chg="del mod">
          <ac:chgData name="Torrey J Albert" userId="3f1e265f-ea19-4005-add7-aaa89ac06157" providerId="ADAL" clId="{D1BB0A82-F761-497A-9A3B-301E276034E5}" dt="2024-06-19T18:43:32.686" v="1117" actId="26606"/>
          <ac:spMkLst>
            <pc:docMk/>
            <pc:sldMk cId="1958234683" sldId="262"/>
            <ac:spMk id="3" creationId="{D2BD7AA7-5FF8-BE2C-3EB7-938C19A09997}"/>
          </ac:spMkLst>
        </pc:spChg>
        <pc:spChg chg="add">
          <ac:chgData name="Torrey J Albert" userId="3f1e265f-ea19-4005-add7-aaa89ac06157" providerId="ADAL" clId="{D1BB0A82-F761-497A-9A3B-301E276034E5}" dt="2024-06-19T18:43:32.686" v="1117" actId="26606"/>
          <ac:spMkLst>
            <pc:docMk/>
            <pc:sldMk cId="1958234683" sldId="262"/>
            <ac:spMk id="9" creationId="{1BB01FB5-37B9-4EBD-AF40-DE68D3CA46A6}"/>
          </ac:spMkLst>
        </pc:spChg>
        <pc:spChg chg="add">
          <ac:chgData name="Torrey J Albert" userId="3f1e265f-ea19-4005-add7-aaa89ac06157" providerId="ADAL" clId="{D1BB0A82-F761-497A-9A3B-301E276034E5}" dt="2024-06-19T18:43:32.686" v="1117" actId="26606"/>
          <ac:spMkLst>
            <pc:docMk/>
            <pc:sldMk cId="1958234683" sldId="262"/>
            <ac:spMk id="11" creationId="{06AF6A9A-0638-4916-AD29-9FC8FC07AE5F}"/>
          </ac:spMkLst>
        </pc:spChg>
        <pc:spChg chg="add">
          <ac:chgData name="Torrey J Albert" userId="3f1e265f-ea19-4005-add7-aaa89ac06157" providerId="ADAL" clId="{D1BB0A82-F761-497A-9A3B-301E276034E5}" dt="2024-06-19T18:43:32.686" v="1117" actId="26606"/>
          <ac:spMkLst>
            <pc:docMk/>
            <pc:sldMk cId="1958234683" sldId="262"/>
            <ac:spMk id="13" creationId="{79057B2B-0D8C-47F2-836B-2E7DD462150A}"/>
          </ac:spMkLst>
        </pc:spChg>
        <pc:graphicFrameChg chg="add mod">
          <ac:chgData name="Torrey J Albert" userId="3f1e265f-ea19-4005-add7-aaa89ac06157" providerId="ADAL" clId="{D1BB0A82-F761-497A-9A3B-301E276034E5}" dt="2024-07-15T19:23:24.297" v="5421" actId="255"/>
          <ac:graphicFrameMkLst>
            <pc:docMk/>
            <pc:sldMk cId="1958234683" sldId="262"/>
            <ac:graphicFrameMk id="5" creationId="{41CF5EAC-AF06-DA2A-4C04-2150272A1B81}"/>
          </ac:graphicFrameMkLst>
        </pc:graphicFrameChg>
      </pc:sldChg>
      <pc:sldChg chg="addSp modSp new mod">
        <pc:chgData name="Torrey J Albert" userId="3f1e265f-ea19-4005-add7-aaa89ac06157" providerId="ADAL" clId="{D1BB0A82-F761-497A-9A3B-301E276034E5}" dt="2024-07-02T19:59:36.665" v="4729" actId="20577"/>
        <pc:sldMkLst>
          <pc:docMk/>
          <pc:sldMk cId="630703018" sldId="263"/>
        </pc:sldMkLst>
        <pc:spChg chg="mod">
          <ac:chgData name="Torrey J Albert" userId="3f1e265f-ea19-4005-add7-aaa89ac06157" providerId="ADAL" clId="{D1BB0A82-F761-497A-9A3B-301E276034E5}" dt="2024-06-19T21:54:57.845" v="2426" actId="20577"/>
          <ac:spMkLst>
            <pc:docMk/>
            <pc:sldMk cId="630703018" sldId="263"/>
            <ac:spMk id="2" creationId="{21E0E43C-8B5B-762F-B402-A86BD791888E}"/>
          </ac:spMkLst>
        </pc:spChg>
        <pc:spChg chg="add mod">
          <ac:chgData name="Torrey J Albert" userId="3f1e265f-ea19-4005-add7-aaa89ac06157" providerId="ADAL" clId="{D1BB0A82-F761-497A-9A3B-301E276034E5}" dt="2024-07-02T19:59:36.665" v="4729" actId="20577"/>
          <ac:spMkLst>
            <pc:docMk/>
            <pc:sldMk cId="630703018" sldId="263"/>
            <ac:spMk id="3" creationId="{76D85145-62D4-E5ED-6078-D0633E1CEBF1}"/>
          </ac:spMkLst>
        </pc:spChg>
        <pc:picChg chg="add mod">
          <ac:chgData name="Torrey J Albert" userId="3f1e265f-ea19-4005-add7-aaa89ac06157" providerId="ADAL" clId="{D1BB0A82-F761-497A-9A3B-301E276034E5}" dt="2024-06-11T20:42:15.134" v="1048" actId="1076"/>
          <ac:picMkLst>
            <pc:docMk/>
            <pc:sldMk cId="630703018" sldId="263"/>
            <ac:picMk id="4" creationId="{5B823075-C801-6CBC-CF65-B65FC81D919B}"/>
          </ac:picMkLst>
        </pc:picChg>
      </pc:sldChg>
      <pc:sldChg chg="addSp modSp new mod modClrScheme chgLayout">
        <pc:chgData name="Torrey J Albert" userId="3f1e265f-ea19-4005-add7-aaa89ac06157" providerId="ADAL" clId="{D1BB0A82-F761-497A-9A3B-301E276034E5}" dt="2024-07-02T19:36:55.399" v="4644" actId="2711"/>
        <pc:sldMkLst>
          <pc:docMk/>
          <pc:sldMk cId="165484875" sldId="264"/>
        </pc:sldMkLst>
        <pc:spChg chg="mod ord">
          <ac:chgData name="Torrey J Albert" userId="3f1e265f-ea19-4005-add7-aaa89ac06157" providerId="ADAL" clId="{D1BB0A82-F761-497A-9A3B-301E276034E5}" dt="2024-06-19T18:52:43.636" v="1181" actId="700"/>
          <ac:spMkLst>
            <pc:docMk/>
            <pc:sldMk cId="165484875" sldId="264"/>
            <ac:spMk id="2" creationId="{69576EFB-291C-70EC-BDBD-0727ADE08084}"/>
          </ac:spMkLst>
        </pc:spChg>
        <pc:spChg chg="add mod ord">
          <ac:chgData name="Torrey J Albert" userId="3f1e265f-ea19-4005-add7-aaa89ac06157" providerId="ADAL" clId="{D1BB0A82-F761-497A-9A3B-301E276034E5}" dt="2024-07-02T19:36:55.399" v="4644" actId="2711"/>
          <ac:spMkLst>
            <pc:docMk/>
            <pc:sldMk cId="165484875" sldId="264"/>
            <ac:spMk id="3" creationId="{C87EB137-E64A-7880-8EBC-CAA25714FE5E}"/>
          </ac:spMkLst>
        </pc:spChg>
      </pc:sldChg>
      <pc:sldChg chg="modSp new mod">
        <pc:chgData name="Torrey J Albert" userId="3f1e265f-ea19-4005-add7-aaa89ac06157" providerId="ADAL" clId="{D1BB0A82-F761-497A-9A3B-301E276034E5}" dt="2024-07-15T18:15:00.505" v="4851" actId="20577"/>
        <pc:sldMkLst>
          <pc:docMk/>
          <pc:sldMk cId="2366634146" sldId="265"/>
        </pc:sldMkLst>
        <pc:spChg chg="mod">
          <ac:chgData name="Torrey J Albert" userId="3f1e265f-ea19-4005-add7-aaa89ac06157" providerId="ADAL" clId="{D1BB0A82-F761-497A-9A3B-301E276034E5}" dt="2024-06-19T21:26:51.868" v="1901" actId="20577"/>
          <ac:spMkLst>
            <pc:docMk/>
            <pc:sldMk cId="2366634146" sldId="265"/>
            <ac:spMk id="2" creationId="{0FC5B4F3-BAD5-44B3-51E8-C6A0CF91168D}"/>
          </ac:spMkLst>
        </pc:spChg>
        <pc:spChg chg="mod">
          <ac:chgData name="Torrey J Albert" userId="3f1e265f-ea19-4005-add7-aaa89ac06157" providerId="ADAL" clId="{D1BB0A82-F761-497A-9A3B-301E276034E5}" dt="2024-07-15T18:15:00.505" v="4851" actId="20577"/>
          <ac:spMkLst>
            <pc:docMk/>
            <pc:sldMk cId="2366634146" sldId="265"/>
            <ac:spMk id="3" creationId="{1F198414-7BE5-814D-3E37-3DD022F2699D}"/>
          </ac:spMkLst>
        </pc:spChg>
      </pc:sldChg>
      <pc:sldChg chg="addSp delSp modSp new mod">
        <pc:chgData name="Torrey J Albert" userId="3f1e265f-ea19-4005-add7-aaa89ac06157" providerId="ADAL" clId="{D1BB0A82-F761-497A-9A3B-301E276034E5}" dt="2024-07-15T18:27:00.962" v="5088" actId="20577"/>
        <pc:sldMkLst>
          <pc:docMk/>
          <pc:sldMk cId="361232801" sldId="266"/>
        </pc:sldMkLst>
        <pc:spChg chg="mod">
          <ac:chgData name="Torrey J Albert" userId="3f1e265f-ea19-4005-add7-aaa89ac06157" providerId="ADAL" clId="{D1BB0A82-F761-497A-9A3B-301E276034E5}" dt="2024-07-15T18:15:46.472" v="4891" actId="20577"/>
          <ac:spMkLst>
            <pc:docMk/>
            <pc:sldMk cId="361232801" sldId="266"/>
            <ac:spMk id="2" creationId="{838EF209-422D-3CD8-DB36-298D24D4C715}"/>
          </ac:spMkLst>
        </pc:spChg>
        <pc:spChg chg="del">
          <ac:chgData name="Torrey J Albert" userId="3f1e265f-ea19-4005-add7-aaa89ac06157" providerId="ADAL" clId="{D1BB0A82-F761-497A-9A3B-301E276034E5}" dt="2024-07-15T18:16:18.882" v="4892" actId="22"/>
          <ac:spMkLst>
            <pc:docMk/>
            <pc:sldMk cId="361232801" sldId="266"/>
            <ac:spMk id="3" creationId="{8935B233-2CB7-62CF-49D6-6C2727FD08B1}"/>
          </ac:spMkLst>
        </pc:spChg>
        <pc:spChg chg="add mod">
          <ac:chgData name="Torrey J Albert" userId="3f1e265f-ea19-4005-add7-aaa89ac06157" providerId="ADAL" clId="{D1BB0A82-F761-497A-9A3B-301E276034E5}" dt="2024-07-15T18:27:00.962" v="5088" actId="20577"/>
          <ac:spMkLst>
            <pc:docMk/>
            <pc:sldMk cId="361232801" sldId="266"/>
            <ac:spMk id="9" creationId="{3D951D5B-30AE-5E80-1DA1-D2376D8F1512}"/>
          </ac:spMkLst>
        </pc:spChg>
        <pc:spChg chg="add mod">
          <ac:chgData name="Torrey J Albert" userId="3f1e265f-ea19-4005-add7-aaa89ac06157" providerId="ADAL" clId="{D1BB0A82-F761-497A-9A3B-301E276034E5}" dt="2024-07-15T18:26:54.625" v="5087" actId="14100"/>
          <ac:spMkLst>
            <pc:docMk/>
            <pc:sldMk cId="361232801" sldId="266"/>
            <ac:spMk id="10" creationId="{609FDC90-52BA-DDFE-D532-5C79AFA55F99}"/>
          </ac:spMkLst>
        </pc:spChg>
        <pc:picChg chg="add mod ord">
          <ac:chgData name="Torrey J Albert" userId="3f1e265f-ea19-4005-add7-aaa89ac06157" providerId="ADAL" clId="{D1BB0A82-F761-497A-9A3B-301E276034E5}" dt="2024-07-15T18:25:54.436" v="4984" actId="1076"/>
          <ac:picMkLst>
            <pc:docMk/>
            <pc:sldMk cId="361232801" sldId="266"/>
            <ac:picMk id="5" creationId="{961FC10E-0C50-64EB-47BA-B214027A603F}"/>
          </ac:picMkLst>
        </pc:picChg>
        <pc:picChg chg="add del mod">
          <ac:chgData name="Torrey J Albert" userId="3f1e265f-ea19-4005-add7-aaa89ac06157" providerId="ADAL" clId="{D1BB0A82-F761-497A-9A3B-301E276034E5}" dt="2024-07-15T18:23:02.411" v="4920" actId="478"/>
          <ac:picMkLst>
            <pc:docMk/>
            <pc:sldMk cId="361232801" sldId="266"/>
            <ac:picMk id="6" creationId="{FEE405CE-EFE3-A144-0429-A4787D4C4FFB}"/>
          </ac:picMkLst>
        </pc:picChg>
        <pc:picChg chg="add mod">
          <ac:chgData name="Torrey J Albert" userId="3f1e265f-ea19-4005-add7-aaa89ac06157" providerId="ADAL" clId="{D1BB0A82-F761-497A-9A3B-301E276034E5}" dt="2024-07-15T18:24:00.327" v="4928" actId="1076"/>
          <ac:picMkLst>
            <pc:docMk/>
            <pc:sldMk cId="361232801" sldId="266"/>
            <ac:picMk id="7" creationId="{5D7B0E7C-A1E0-31AC-03B4-2CB40ED277D2}"/>
          </ac:picMkLst>
        </pc:picChg>
        <pc:picChg chg="add mod">
          <ac:chgData name="Torrey J Albert" userId="3f1e265f-ea19-4005-add7-aaa89ac06157" providerId="ADAL" clId="{D1BB0A82-F761-497A-9A3B-301E276034E5}" dt="2024-07-15T18:24:05.464" v="4930" actId="1076"/>
          <ac:picMkLst>
            <pc:docMk/>
            <pc:sldMk cId="361232801" sldId="266"/>
            <ac:picMk id="8" creationId="{D34A4A18-4BF7-4AE7-9C15-88A5CBF27D29}"/>
          </ac:picMkLst>
        </pc:picChg>
        <pc:picChg chg="add del mod">
          <ac:chgData name="Torrey J Albert" userId="3f1e265f-ea19-4005-add7-aaa89ac06157" providerId="ADAL" clId="{D1BB0A82-F761-497A-9A3B-301E276034E5}" dt="2024-07-15T18:26:01.357" v="4986" actId="478"/>
          <ac:picMkLst>
            <pc:docMk/>
            <pc:sldMk cId="361232801" sldId="266"/>
            <ac:picMk id="12" creationId="{C0DE8C31-0830-74D2-5B58-0CB0292DE870}"/>
          </ac:picMkLst>
        </pc:picChg>
      </pc:sldChg>
      <pc:sldChg chg="addSp delSp modSp new mod setBg">
        <pc:chgData name="Torrey J Albert" userId="3f1e265f-ea19-4005-add7-aaa89ac06157" providerId="ADAL" clId="{D1BB0A82-F761-497A-9A3B-301E276034E5}" dt="2024-07-15T18:30:18.648" v="5237" actId="26606"/>
        <pc:sldMkLst>
          <pc:docMk/>
          <pc:sldMk cId="2327141046" sldId="267"/>
        </pc:sldMkLst>
        <pc:spChg chg="mod">
          <ac:chgData name="Torrey J Albert" userId="3f1e265f-ea19-4005-add7-aaa89ac06157" providerId="ADAL" clId="{D1BB0A82-F761-497A-9A3B-301E276034E5}" dt="2024-07-15T18:30:18.648" v="5237" actId="26606"/>
          <ac:spMkLst>
            <pc:docMk/>
            <pc:sldMk cId="2327141046" sldId="267"/>
            <ac:spMk id="2" creationId="{43F5BF7C-BAD3-2414-6E8E-1E96AA817916}"/>
          </ac:spMkLst>
        </pc:spChg>
        <pc:spChg chg="del mod">
          <ac:chgData name="Torrey J Albert" userId="3f1e265f-ea19-4005-add7-aaa89ac06157" providerId="ADAL" clId="{D1BB0A82-F761-497A-9A3B-301E276034E5}" dt="2024-07-15T18:30:18.648" v="5237" actId="26606"/>
          <ac:spMkLst>
            <pc:docMk/>
            <pc:sldMk cId="2327141046" sldId="267"/>
            <ac:spMk id="3" creationId="{86298603-181C-530A-61A8-7729B8FB3D9F}"/>
          </ac:spMkLst>
        </pc:spChg>
        <pc:spChg chg="add">
          <ac:chgData name="Torrey J Albert" userId="3f1e265f-ea19-4005-add7-aaa89ac06157" providerId="ADAL" clId="{D1BB0A82-F761-497A-9A3B-301E276034E5}" dt="2024-07-15T18:30:18.648" v="5237" actId="26606"/>
          <ac:spMkLst>
            <pc:docMk/>
            <pc:sldMk cId="2327141046" sldId="267"/>
            <ac:spMk id="9" creationId="{531E8EFF-9847-4CB4-9471-E26FF132BAED}"/>
          </ac:spMkLst>
        </pc:spChg>
        <pc:spChg chg="add">
          <ac:chgData name="Torrey J Albert" userId="3f1e265f-ea19-4005-add7-aaa89ac06157" providerId="ADAL" clId="{D1BB0A82-F761-497A-9A3B-301E276034E5}" dt="2024-07-15T18:30:18.648" v="5237" actId="26606"/>
          <ac:spMkLst>
            <pc:docMk/>
            <pc:sldMk cId="2327141046" sldId="267"/>
            <ac:spMk id="11" creationId="{8ABCA228-CE68-4A47-BBE7-831947D51A1D}"/>
          </ac:spMkLst>
        </pc:spChg>
        <pc:spChg chg="add">
          <ac:chgData name="Torrey J Albert" userId="3f1e265f-ea19-4005-add7-aaa89ac06157" providerId="ADAL" clId="{D1BB0A82-F761-497A-9A3B-301E276034E5}" dt="2024-07-15T18:30:18.648" v="5237" actId="26606"/>
          <ac:spMkLst>
            <pc:docMk/>
            <pc:sldMk cId="2327141046" sldId="267"/>
            <ac:spMk id="13" creationId="{261BAD88-17FB-40F9-8E71-FAF08820AA1F}"/>
          </ac:spMkLst>
        </pc:spChg>
        <pc:spChg chg="add">
          <ac:chgData name="Torrey J Albert" userId="3f1e265f-ea19-4005-add7-aaa89ac06157" providerId="ADAL" clId="{D1BB0A82-F761-497A-9A3B-301E276034E5}" dt="2024-07-15T18:30:18.648" v="5237" actId="26606"/>
          <ac:spMkLst>
            <pc:docMk/>
            <pc:sldMk cId="2327141046" sldId="267"/>
            <ac:spMk id="15" creationId="{660B7CD1-5C7F-4FF4-9B0A-36FD1B61CD40}"/>
          </ac:spMkLst>
        </pc:spChg>
        <pc:graphicFrameChg chg="add">
          <ac:chgData name="Torrey J Albert" userId="3f1e265f-ea19-4005-add7-aaa89ac06157" providerId="ADAL" clId="{D1BB0A82-F761-497A-9A3B-301E276034E5}" dt="2024-07-15T18:30:18.648" v="5237" actId="26606"/>
          <ac:graphicFrameMkLst>
            <pc:docMk/>
            <pc:sldMk cId="2327141046" sldId="267"/>
            <ac:graphicFrameMk id="5" creationId="{1F8829D3-1F38-3BA7-CB26-17C72D2034E4}"/>
          </ac:graphicFrameMkLst>
        </pc:graphicFrameChg>
      </pc:sldChg>
      <pc:sldChg chg="addSp delSp modSp new mod">
        <pc:chgData name="Torrey J Albert" userId="3f1e265f-ea19-4005-add7-aaa89ac06157" providerId="ADAL" clId="{D1BB0A82-F761-497A-9A3B-301E276034E5}" dt="2024-07-15T18:39:52.901" v="5417" actId="1076"/>
        <pc:sldMkLst>
          <pc:docMk/>
          <pc:sldMk cId="2627058491" sldId="268"/>
        </pc:sldMkLst>
        <pc:spChg chg="mod">
          <ac:chgData name="Torrey J Albert" userId="3f1e265f-ea19-4005-add7-aaa89ac06157" providerId="ADAL" clId="{D1BB0A82-F761-497A-9A3B-301E276034E5}" dt="2024-07-15T18:33:19.895" v="5249" actId="20577"/>
          <ac:spMkLst>
            <pc:docMk/>
            <pc:sldMk cId="2627058491" sldId="268"/>
            <ac:spMk id="2" creationId="{7956E433-4A7E-B233-78FB-DC8567B4CB67}"/>
          </ac:spMkLst>
        </pc:spChg>
        <pc:spChg chg="del">
          <ac:chgData name="Torrey J Albert" userId="3f1e265f-ea19-4005-add7-aaa89ac06157" providerId="ADAL" clId="{D1BB0A82-F761-497A-9A3B-301E276034E5}" dt="2024-07-15T18:33:21.687" v="5250"/>
          <ac:spMkLst>
            <pc:docMk/>
            <pc:sldMk cId="2627058491" sldId="268"/>
            <ac:spMk id="3" creationId="{6DF7BC33-3781-D4CC-7255-F0A9A7E66809}"/>
          </ac:spMkLst>
        </pc:spChg>
        <pc:spChg chg="add del mod">
          <ac:chgData name="Torrey J Albert" userId="3f1e265f-ea19-4005-add7-aaa89ac06157" providerId="ADAL" clId="{D1BB0A82-F761-497A-9A3B-301E276034E5}" dt="2024-07-15T18:33:38.801" v="5254"/>
          <ac:spMkLst>
            <pc:docMk/>
            <pc:sldMk cId="2627058491" sldId="268"/>
            <ac:spMk id="6" creationId="{07D4C7FA-6E9D-CCE5-31E4-587B22434A79}"/>
          </ac:spMkLst>
        </pc:spChg>
        <pc:spChg chg="add mod">
          <ac:chgData name="Torrey J Albert" userId="3f1e265f-ea19-4005-add7-aaa89ac06157" providerId="ADAL" clId="{D1BB0A82-F761-497A-9A3B-301E276034E5}" dt="2024-07-15T18:39:52.901" v="5417" actId="1076"/>
          <ac:spMkLst>
            <pc:docMk/>
            <pc:sldMk cId="2627058491" sldId="268"/>
            <ac:spMk id="8" creationId="{A11D15B7-18A5-B7E1-F34A-6C612600CA7D}"/>
          </ac:spMkLst>
        </pc:spChg>
        <pc:picChg chg="add del mod">
          <ac:chgData name="Torrey J Albert" userId="3f1e265f-ea19-4005-add7-aaa89ac06157" providerId="ADAL" clId="{D1BB0A82-F761-497A-9A3B-301E276034E5}" dt="2024-07-15T18:33:27.215" v="5253" actId="478"/>
          <ac:picMkLst>
            <pc:docMk/>
            <pc:sldMk cId="2627058491" sldId="268"/>
            <ac:picMk id="4" creationId="{368B1891-9ECE-DD62-9EBF-D0127BB0B53F}"/>
          </ac:picMkLst>
        </pc:picChg>
        <pc:picChg chg="add mod">
          <ac:chgData name="Torrey J Albert" userId="3f1e265f-ea19-4005-add7-aaa89ac06157" providerId="ADAL" clId="{D1BB0A82-F761-497A-9A3B-301E276034E5}" dt="2024-07-15T18:36:08.627" v="5271" actId="1035"/>
          <ac:picMkLst>
            <pc:docMk/>
            <pc:sldMk cId="2627058491" sldId="268"/>
            <ac:picMk id="7" creationId="{B3C9FCFC-113D-234F-BD65-A37061C8F1B2}"/>
          </ac:picMkLst>
        </pc:picChg>
      </pc:sldChg>
      <pc:sldChg chg="addSp delSp modSp add mod setBg">
        <pc:chgData name="Torrey J Albert" userId="3f1e265f-ea19-4005-add7-aaa89ac06157" providerId="ADAL" clId="{D1BB0A82-F761-497A-9A3B-301E276034E5}" dt="2024-07-16T18:38:15.653" v="5434" actId="14100"/>
        <pc:sldMkLst>
          <pc:docMk/>
          <pc:sldMk cId="3125015546" sldId="269"/>
        </pc:sldMkLst>
        <pc:spChg chg="mod">
          <ac:chgData name="Torrey J Albert" userId="3f1e265f-ea19-4005-add7-aaa89ac06157" providerId="ADAL" clId="{D1BB0A82-F761-497A-9A3B-301E276034E5}" dt="2024-07-16T18:37:57.579" v="5431" actId="26606"/>
          <ac:spMkLst>
            <pc:docMk/>
            <pc:sldMk cId="3125015546" sldId="269"/>
            <ac:spMk id="2" creationId="{838EF209-422D-3CD8-DB36-298D24D4C715}"/>
          </ac:spMkLst>
        </pc:spChg>
        <pc:spChg chg="add del mod">
          <ac:chgData name="Torrey J Albert" userId="3f1e265f-ea19-4005-add7-aaa89ac06157" providerId="ADAL" clId="{D1BB0A82-F761-497A-9A3B-301E276034E5}" dt="2024-07-16T18:36:35.117" v="5426" actId="478"/>
          <ac:spMkLst>
            <pc:docMk/>
            <pc:sldMk cId="3125015546" sldId="269"/>
            <ac:spMk id="4" creationId="{47EF24C4-14FD-A638-A086-73B46D5A6A87}"/>
          </ac:spMkLst>
        </pc:spChg>
        <pc:spChg chg="del">
          <ac:chgData name="Torrey J Albert" userId="3f1e265f-ea19-4005-add7-aaa89ac06157" providerId="ADAL" clId="{D1BB0A82-F761-497A-9A3B-301E276034E5}" dt="2024-07-16T18:36:36.732" v="5427" actId="478"/>
          <ac:spMkLst>
            <pc:docMk/>
            <pc:sldMk cId="3125015546" sldId="269"/>
            <ac:spMk id="9" creationId="{3D951D5B-30AE-5E80-1DA1-D2376D8F1512}"/>
          </ac:spMkLst>
        </pc:spChg>
        <pc:spChg chg="del">
          <ac:chgData name="Torrey J Albert" userId="3f1e265f-ea19-4005-add7-aaa89ac06157" providerId="ADAL" clId="{D1BB0A82-F761-497A-9A3B-301E276034E5}" dt="2024-07-16T18:36:38.510" v="5428" actId="478"/>
          <ac:spMkLst>
            <pc:docMk/>
            <pc:sldMk cId="3125015546" sldId="269"/>
            <ac:spMk id="10" creationId="{609FDC90-52BA-DDFE-D532-5C79AFA55F99}"/>
          </ac:spMkLst>
        </pc:spChg>
        <pc:spChg chg="add">
          <ac:chgData name="Torrey J Albert" userId="3f1e265f-ea19-4005-add7-aaa89ac06157" providerId="ADAL" clId="{D1BB0A82-F761-497A-9A3B-301E276034E5}" dt="2024-07-16T18:37:57.579" v="5431" actId="26606"/>
          <ac:spMkLst>
            <pc:docMk/>
            <pc:sldMk cId="3125015546" sldId="269"/>
            <ac:spMk id="44" creationId="{B8FE8EF1-7AF2-4864-A8DE-7EE3481DA1D4}"/>
          </ac:spMkLst>
        </pc:spChg>
        <pc:spChg chg="add">
          <ac:chgData name="Torrey J Albert" userId="3f1e265f-ea19-4005-add7-aaa89ac06157" providerId="ADAL" clId="{D1BB0A82-F761-497A-9A3B-301E276034E5}" dt="2024-07-16T18:37:57.579" v="5431" actId="26606"/>
          <ac:spMkLst>
            <pc:docMk/>
            <pc:sldMk cId="3125015546" sldId="269"/>
            <ac:spMk id="46" creationId="{76CB6AE4-A444-41E5-A744-47F048A15E7D}"/>
          </ac:spMkLst>
        </pc:spChg>
        <pc:spChg chg="add">
          <ac:chgData name="Torrey J Albert" userId="3f1e265f-ea19-4005-add7-aaa89ac06157" providerId="ADAL" clId="{D1BB0A82-F761-497A-9A3B-301E276034E5}" dt="2024-07-16T18:37:57.579" v="5431" actId="26606"/>
          <ac:spMkLst>
            <pc:docMk/>
            <pc:sldMk cId="3125015546" sldId="269"/>
            <ac:spMk id="48" creationId="{25F129D9-8F3D-4302-AB5D-DE987A6B127A}"/>
          </ac:spMkLst>
        </pc:spChg>
        <pc:spChg chg="add">
          <ac:chgData name="Torrey J Albert" userId="3f1e265f-ea19-4005-add7-aaa89ac06157" providerId="ADAL" clId="{D1BB0A82-F761-497A-9A3B-301E276034E5}" dt="2024-07-16T18:37:57.579" v="5431" actId="26606"/>
          <ac:spMkLst>
            <pc:docMk/>
            <pc:sldMk cId="3125015546" sldId="269"/>
            <ac:spMk id="50" creationId="{1F4A57F6-BEF1-4CA6-A0F1-3A01F6AB48EE}"/>
          </ac:spMkLst>
        </pc:spChg>
        <pc:spChg chg="add">
          <ac:chgData name="Torrey J Albert" userId="3f1e265f-ea19-4005-add7-aaa89ac06157" providerId="ADAL" clId="{D1BB0A82-F761-497A-9A3B-301E276034E5}" dt="2024-07-16T18:37:57.579" v="5431" actId="26606"/>
          <ac:spMkLst>
            <pc:docMk/>
            <pc:sldMk cId="3125015546" sldId="269"/>
            <ac:spMk id="52" creationId="{E3336A73-1C9B-4BAA-A893-AD3C79E66607}"/>
          </ac:spMkLst>
        </pc:spChg>
        <pc:grpChg chg="add">
          <ac:chgData name="Torrey J Albert" userId="3f1e265f-ea19-4005-add7-aaa89ac06157" providerId="ADAL" clId="{D1BB0A82-F761-497A-9A3B-301E276034E5}" dt="2024-07-16T18:37:57.579" v="5431" actId="26606"/>
          <ac:grpSpMkLst>
            <pc:docMk/>
            <pc:sldMk cId="3125015546" sldId="269"/>
            <ac:grpSpMk id="16" creationId="{7B7EFD05-5F12-420E-8AEF-74D5EF9D58BC}"/>
          </ac:grpSpMkLst>
        </pc:grpChg>
        <pc:grpChg chg="add">
          <ac:chgData name="Torrey J Albert" userId="3f1e265f-ea19-4005-add7-aaa89ac06157" providerId="ADAL" clId="{D1BB0A82-F761-497A-9A3B-301E276034E5}" dt="2024-07-16T18:37:57.579" v="5431" actId="26606"/>
          <ac:grpSpMkLst>
            <pc:docMk/>
            <pc:sldMk cId="3125015546" sldId="269"/>
            <ac:grpSpMk id="30" creationId="{B64F33C7-E158-4057-87E7-6F42AA6D034A}"/>
          </ac:grpSpMkLst>
        </pc:grpChg>
        <pc:picChg chg="del">
          <ac:chgData name="Torrey J Albert" userId="3f1e265f-ea19-4005-add7-aaa89ac06157" providerId="ADAL" clId="{D1BB0A82-F761-497A-9A3B-301E276034E5}" dt="2024-07-16T18:36:28.394" v="5423" actId="478"/>
          <ac:picMkLst>
            <pc:docMk/>
            <pc:sldMk cId="3125015546" sldId="269"/>
            <ac:picMk id="5" creationId="{961FC10E-0C50-64EB-47BA-B214027A603F}"/>
          </ac:picMkLst>
        </pc:picChg>
        <pc:picChg chg="del">
          <ac:chgData name="Torrey J Albert" userId="3f1e265f-ea19-4005-add7-aaa89ac06157" providerId="ADAL" clId="{D1BB0A82-F761-497A-9A3B-301E276034E5}" dt="2024-07-16T18:36:29.870" v="5424" actId="478"/>
          <ac:picMkLst>
            <pc:docMk/>
            <pc:sldMk cId="3125015546" sldId="269"/>
            <ac:picMk id="7" creationId="{5D7B0E7C-A1E0-31AC-03B4-2CB40ED277D2}"/>
          </ac:picMkLst>
        </pc:picChg>
        <pc:picChg chg="del">
          <ac:chgData name="Torrey J Albert" userId="3f1e265f-ea19-4005-add7-aaa89ac06157" providerId="ADAL" clId="{D1BB0A82-F761-497A-9A3B-301E276034E5}" dt="2024-07-16T18:36:30.573" v="5425" actId="478"/>
          <ac:picMkLst>
            <pc:docMk/>
            <pc:sldMk cId="3125015546" sldId="269"/>
            <ac:picMk id="8" creationId="{D34A4A18-4BF7-4AE7-9C15-88A5CBF27D29}"/>
          </ac:picMkLst>
        </pc:picChg>
        <pc:picChg chg="add mod">
          <ac:chgData name="Torrey J Albert" userId="3f1e265f-ea19-4005-add7-aaa89ac06157" providerId="ADAL" clId="{D1BB0A82-F761-497A-9A3B-301E276034E5}" dt="2024-07-16T18:38:15.653" v="5434" actId="14100"/>
          <ac:picMkLst>
            <pc:docMk/>
            <pc:sldMk cId="3125015546" sldId="269"/>
            <ac:picMk id="11" creationId="{8A7D0D31-3026-6487-A732-ACA0C0D7F36C}"/>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F239A-7AF9-4090-A525-81AEA740A8D6}" type="doc">
      <dgm:prSet loTypeId="urn:microsoft.com/office/officeart/2005/8/layout/orgChart1" loCatId="hierarchy" qsTypeId="urn:microsoft.com/office/officeart/2005/8/quickstyle/3d4" qsCatId="3D" csTypeId="urn:microsoft.com/office/officeart/2005/8/colors/colorful5" csCatId="colorful" phldr="1"/>
      <dgm:spPr/>
      <dgm:t>
        <a:bodyPr/>
        <a:lstStyle/>
        <a:p>
          <a:endParaRPr lang="en-US"/>
        </a:p>
      </dgm:t>
    </dgm:pt>
    <dgm:pt modelId="{AF2B37A8-F1B8-407A-B629-BF760B7C5056}" type="pres">
      <dgm:prSet presAssocID="{0BDF239A-7AF9-4090-A525-81AEA740A8D6}" presName="hierChild1" presStyleCnt="0">
        <dgm:presLayoutVars>
          <dgm:orgChart val="1"/>
          <dgm:chPref val="1"/>
          <dgm:dir/>
          <dgm:animOne val="branch"/>
          <dgm:animLvl val="lvl"/>
          <dgm:resizeHandles/>
        </dgm:presLayoutVars>
      </dgm:prSet>
      <dgm:spPr/>
    </dgm:pt>
  </dgm:ptLst>
  <dgm:cxnLst>
    <dgm:cxn modelId="{49FB2926-B103-44F5-BE62-42FEB2D0CF44}" type="presOf" srcId="{0BDF239A-7AF9-4090-A525-81AEA740A8D6}" destId="{AF2B37A8-F1B8-407A-B629-BF760B7C5056}"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1A12B-7BC3-42E4-A8AD-ACD0B9A215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EAE923-5676-43BC-B8A7-56EB0234FD3A}">
      <dgm:prSet/>
      <dgm:spPr/>
      <dgm:t>
        <a:bodyPr/>
        <a:lstStyle/>
        <a:p>
          <a:r>
            <a:rPr lang="en-US" dirty="0"/>
            <a:t>Education and Pre-Survey: August 2024</a:t>
          </a:r>
        </a:p>
      </dgm:t>
    </dgm:pt>
    <dgm:pt modelId="{6D021FB7-8691-47F7-88AF-54746F4761D7}" type="parTrans" cxnId="{DFC699C5-3BDE-40C5-935F-EBC9E6FF3BB6}">
      <dgm:prSet/>
      <dgm:spPr/>
      <dgm:t>
        <a:bodyPr/>
        <a:lstStyle/>
        <a:p>
          <a:endParaRPr lang="en-US"/>
        </a:p>
      </dgm:t>
    </dgm:pt>
    <dgm:pt modelId="{9795FD02-1F69-4738-BAD3-D29C9222CE6B}" type="sibTrans" cxnId="{DFC699C5-3BDE-40C5-935F-EBC9E6FF3BB6}">
      <dgm:prSet/>
      <dgm:spPr/>
      <dgm:t>
        <a:bodyPr/>
        <a:lstStyle/>
        <a:p>
          <a:endParaRPr lang="en-US"/>
        </a:p>
      </dgm:t>
    </dgm:pt>
    <dgm:pt modelId="{83FE21B9-D9FB-4222-AE4B-0A61DF61CF41}">
      <dgm:prSet custT="1"/>
      <dgm:spPr/>
      <dgm:t>
        <a:bodyPr/>
        <a:lstStyle/>
        <a:p>
          <a:r>
            <a:rPr lang="en-US" sz="2100" dirty="0"/>
            <a:t>Implementation: September 1, 2024</a:t>
          </a:r>
        </a:p>
      </dgm:t>
    </dgm:pt>
    <dgm:pt modelId="{2B37C712-260A-4EBD-92C5-D983F0B1D613}" type="parTrans" cxnId="{7D56CA87-5CDB-4385-A369-AF72FAA948D3}">
      <dgm:prSet/>
      <dgm:spPr/>
      <dgm:t>
        <a:bodyPr/>
        <a:lstStyle/>
        <a:p>
          <a:endParaRPr lang="en-US"/>
        </a:p>
      </dgm:t>
    </dgm:pt>
    <dgm:pt modelId="{DF444B7A-4114-485B-B849-3A61AE8A2494}" type="sibTrans" cxnId="{7D56CA87-5CDB-4385-A369-AF72FAA948D3}">
      <dgm:prSet/>
      <dgm:spPr/>
      <dgm:t>
        <a:bodyPr/>
        <a:lstStyle/>
        <a:p>
          <a:endParaRPr lang="en-US"/>
        </a:p>
      </dgm:t>
    </dgm:pt>
    <dgm:pt modelId="{06C4C83C-DDFC-4A12-8F57-1B832ED36380}">
      <dgm:prSet/>
      <dgm:spPr/>
      <dgm:t>
        <a:bodyPr/>
        <a:lstStyle/>
        <a:p>
          <a:r>
            <a:rPr lang="en-US" dirty="0"/>
            <a:t>Protocol measurement period: September 2024 – December 2024</a:t>
          </a:r>
        </a:p>
        <a:p>
          <a:r>
            <a:rPr lang="en-US" dirty="0"/>
            <a:t>RN Post-Survey: January 2025</a:t>
          </a:r>
        </a:p>
      </dgm:t>
    </dgm:pt>
    <dgm:pt modelId="{ED4ED015-3B7F-4E77-B9E4-DEA6CE12BAB7}" type="parTrans" cxnId="{A3E7B28D-E620-4B86-B63D-32E5EA2F9971}">
      <dgm:prSet/>
      <dgm:spPr/>
      <dgm:t>
        <a:bodyPr/>
        <a:lstStyle/>
        <a:p>
          <a:endParaRPr lang="en-US"/>
        </a:p>
      </dgm:t>
    </dgm:pt>
    <dgm:pt modelId="{64643013-E5A8-4E79-A33E-45077DD8FDE7}" type="sibTrans" cxnId="{A3E7B28D-E620-4B86-B63D-32E5EA2F9971}">
      <dgm:prSet/>
      <dgm:spPr/>
      <dgm:t>
        <a:bodyPr/>
        <a:lstStyle/>
        <a:p>
          <a:endParaRPr lang="en-US"/>
        </a:p>
      </dgm:t>
    </dgm:pt>
    <dgm:pt modelId="{02A6A5AF-E79C-4177-B511-CCBBCE49C4E3}" type="pres">
      <dgm:prSet presAssocID="{8311A12B-7BC3-42E4-A8AD-ACD0B9A2159F}" presName="root" presStyleCnt="0">
        <dgm:presLayoutVars>
          <dgm:dir/>
          <dgm:resizeHandles val="exact"/>
        </dgm:presLayoutVars>
      </dgm:prSet>
      <dgm:spPr/>
    </dgm:pt>
    <dgm:pt modelId="{3EF9CEE4-CC60-4AD8-8DB6-2B65B50F9232}" type="pres">
      <dgm:prSet presAssocID="{00EAE923-5676-43BC-B8A7-56EB0234FD3A}" presName="compNode" presStyleCnt="0"/>
      <dgm:spPr/>
    </dgm:pt>
    <dgm:pt modelId="{52290116-6CEF-4941-AC86-D8F45DF51599}" type="pres">
      <dgm:prSet presAssocID="{00EAE923-5676-43BC-B8A7-56EB0234FD3A}" presName="bgRect" presStyleLbl="bgShp" presStyleIdx="0" presStyleCnt="3"/>
      <dgm:spPr/>
    </dgm:pt>
    <dgm:pt modelId="{C848103B-5A1F-45C1-A732-16EE9A768042}" type="pres">
      <dgm:prSet presAssocID="{00EAE923-5676-43BC-B8A7-56EB0234FD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FEC01FC-7ED0-479C-9C4C-E5F2E4AE3590}" type="pres">
      <dgm:prSet presAssocID="{00EAE923-5676-43BC-B8A7-56EB0234FD3A}" presName="spaceRect" presStyleCnt="0"/>
      <dgm:spPr/>
    </dgm:pt>
    <dgm:pt modelId="{5D6755B6-A412-4215-8FD9-C94797DB3713}" type="pres">
      <dgm:prSet presAssocID="{00EAE923-5676-43BC-B8A7-56EB0234FD3A}" presName="parTx" presStyleLbl="revTx" presStyleIdx="0" presStyleCnt="3">
        <dgm:presLayoutVars>
          <dgm:chMax val="0"/>
          <dgm:chPref val="0"/>
        </dgm:presLayoutVars>
      </dgm:prSet>
      <dgm:spPr/>
    </dgm:pt>
    <dgm:pt modelId="{519CC5BE-E23D-4EB2-896B-912C39679929}" type="pres">
      <dgm:prSet presAssocID="{9795FD02-1F69-4738-BAD3-D29C9222CE6B}" presName="sibTrans" presStyleCnt="0"/>
      <dgm:spPr/>
    </dgm:pt>
    <dgm:pt modelId="{5B53F0C8-7CC3-4B0A-AAB7-82D27D3AC17E}" type="pres">
      <dgm:prSet presAssocID="{83FE21B9-D9FB-4222-AE4B-0A61DF61CF41}" presName="compNode" presStyleCnt="0"/>
      <dgm:spPr/>
    </dgm:pt>
    <dgm:pt modelId="{B3CA4AE0-D4A8-4BA2-8C87-A2C3DF2F4E6E}" type="pres">
      <dgm:prSet presAssocID="{83FE21B9-D9FB-4222-AE4B-0A61DF61CF41}" presName="bgRect" presStyleLbl="bgShp" presStyleIdx="1" presStyleCnt="3"/>
      <dgm:spPr/>
    </dgm:pt>
    <dgm:pt modelId="{F58FC5B7-8389-46D2-81E9-C23BD75C6C1F}" type="pres">
      <dgm:prSet presAssocID="{83FE21B9-D9FB-4222-AE4B-0A61DF61C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by bottle with solid fill"/>
        </a:ext>
      </dgm:extLst>
    </dgm:pt>
    <dgm:pt modelId="{D1811D22-BADA-4514-8A8D-2B89565ACDC5}" type="pres">
      <dgm:prSet presAssocID="{83FE21B9-D9FB-4222-AE4B-0A61DF61CF41}" presName="spaceRect" presStyleCnt="0"/>
      <dgm:spPr/>
    </dgm:pt>
    <dgm:pt modelId="{D6DCFF71-C3E8-4F87-873D-4FC7FFDA5CE6}" type="pres">
      <dgm:prSet presAssocID="{83FE21B9-D9FB-4222-AE4B-0A61DF61CF41}" presName="parTx" presStyleLbl="revTx" presStyleIdx="1" presStyleCnt="3">
        <dgm:presLayoutVars>
          <dgm:chMax val="0"/>
          <dgm:chPref val="0"/>
        </dgm:presLayoutVars>
      </dgm:prSet>
      <dgm:spPr/>
    </dgm:pt>
    <dgm:pt modelId="{F862E9CA-0C21-41A0-9350-782FA66DFF0F}" type="pres">
      <dgm:prSet presAssocID="{DF444B7A-4114-485B-B849-3A61AE8A2494}" presName="sibTrans" presStyleCnt="0"/>
      <dgm:spPr/>
    </dgm:pt>
    <dgm:pt modelId="{4D0326EA-7D25-4524-B3B2-67E11E6FB276}" type="pres">
      <dgm:prSet presAssocID="{06C4C83C-DDFC-4A12-8F57-1B832ED36380}" presName="compNode" presStyleCnt="0"/>
      <dgm:spPr/>
    </dgm:pt>
    <dgm:pt modelId="{353B0232-1E3B-449F-8DF5-C2F8393C3321}" type="pres">
      <dgm:prSet presAssocID="{06C4C83C-DDFC-4A12-8F57-1B832ED36380}" presName="bgRect" presStyleLbl="bgShp" presStyleIdx="2" presStyleCnt="3"/>
      <dgm:spPr/>
    </dgm:pt>
    <dgm:pt modelId="{22470DBF-AF2F-4125-9266-63F8FDA98B32}" type="pres">
      <dgm:prSet presAssocID="{06C4C83C-DDFC-4A12-8F57-1B832ED363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FD17F949-EE58-4A2F-AAE6-5BD756281E6B}" type="pres">
      <dgm:prSet presAssocID="{06C4C83C-DDFC-4A12-8F57-1B832ED36380}" presName="spaceRect" presStyleCnt="0"/>
      <dgm:spPr/>
    </dgm:pt>
    <dgm:pt modelId="{AD73EF22-D803-4B36-858F-CE5590DC94A7}" type="pres">
      <dgm:prSet presAssocID="{06C4C83C-DDFC-4A12-8F57-1B832ED36380}" presName="parTx" presStyleLbl="revTx" presStyleIdx="2" presStyleCnt="3">
        <dgm:presLayoutVars>
          <dgm:chMax val="0"/>
          <dgm:chPref val="0"/>
        </dgm:presLayoutVars>
      </dgm:prSet>
      <dgm:spPr/>
    </dgm:pt>
  </dgm:ptLst>
  <dgm:cxnLst>
    <dgm:cxn modelId="{49F75849-A2BC-473C-98F5-FE434CBE3E85}" type="presOf" srcId="{8311A12B-7BC3-42E4-A8AD-ACD0B9A2159F}" destId="{02A6A5AF-E79C-4177-B511-CCBBCE49C4E3}" srcOrd="0" destOrd="0" presId="urn:microsoft.com/office/officeart/2018/2/layout/IconVerticalSolidList"/>
    <dgm:cxn modelId="{9548A56E-C525-469B-8FC9-82FB24270CFE}" type="presOf" srcId="{00EAE923-5676-43BC-B8A7-56EB0234FD3A}" destId="{5D6755B6-A412-4215-8FD9-C94797DB3713}" srcOrd="0" destOrd="0" presId="urn:microsoft.com/office/officeart/2018/2/layout/IconVerticalSolidList"/>
    <dgm:cxn modelId="{E7D11D71-3DD9-4821-A838-401E817712AF}" type="presOf" srcId="{83FE21B9-D9FB-4222-AE4B-0A61DF61CF41}" destId="{D6DCFF71-C3E8-4F87-873D-4FC7FFDA5CE6}" srcOrd="0" destOrd="0" presId="urn:microsoft.com/office/officeart/2018/2/layout/IconVerticalSolidList"/>
    <dgm:cxn modelId="{7D56CA87-5CDB-4385-A369-AF72FAA948D3}" srcId="{8311A12B-7BC3-42E4-A8AD-ACD0B9A2159F}" destId="{83FE21B9-D9FB-4222-AE4B-0A61DF61CF41}" srcOrd="1" destOrd="0" parTransId="{2B37C712-260A-4EBD-92C5-D983F0B1D613}" sibTransId="{DF444B7A-4114-485B-B849-3A61AE8A2494}"/>
    <dgm:cxn modelId="{A3E7B28D-E620-4B86-B63D-32E5EA2F9971}" srcId="{8311A12B-7BC3-42E4-A8AD-ACD0B9A2159F}" destId="{06C4C83C-DDFC-4A12-8F57-1B832ED36380}" srcOrd="2" destOrd="0" parTransId="{ED4ED015-3B7F-4E77-B9E4-DEA6CE12BAB7}" sibTransId="{64643013-E5A8-4E79-A33E-45077DD8FDE7}"/>
    <dgm:cxn modelId="{BBD2859A-4455-4C9B-9780-28EE4C2663C0}" type="presOf" srcId="{06C4C83C-DDFC-4A12-8F57-1B832ED36380}" destId="{AD73EF22-D803-4B36-858F-CE5590DC94A7}" srcOrd="0" destOrd="0" presId="urn:microsoft.com/office/officeart/2018/2/layout/IconVerticalSolidList"/>
    <dgm:cxn modelId="{DFC699C5-3BDE-40C5-935F-EBC9E6FF3BB6}" srcId="{8311A12B-7BC3-42E4-A8AD-ACD0B9A2159F}" destId="{00EAE923-5676-43BC-B8A7-56EB0234FD3A}" srcOrd="0" destOrd="0" parTransId="{6D021FB7-8691-47F7-88AF-54746F4761D7}" sibTransId="{9795FD02-1F69-4738-BAD3-D29C9222CE6B}"/>
    <dgm:cxn modelId="{DC9614BB-35AE-4849-93F3-B603E12A4CF7}" type="presParOf" srcId="{02A6A5AF-E79C-4177-B511-CCBBCE49C4E3}" destId="{3EF9CEE4-CC60-4AD8-8DB6-2B65B50F9232}" srcOrd="0" destOrd="0" presId="urn:microsoft.com/office/officeart/2018/2/layout/IconVerticalSolidList"/>
    <dgm:cxn modelId="{D2981A88-7418-4B73-8AB6-6C8195B4D232}" type="presParOf" srcId="{3EF9CEE4-CC60-4AD8-8DB6-2B65B50F9232}" destId="{52290116-6CEF-4941-AC86-D8F45DF51599}" srcOrd="0" destOrd="0" presId="urn:microsoft.com/office/officeart/2018/2/layout/IconVerticalSolidList"/>
    <dgm:cxn modelId="{7DEB75BE-6933-4A13-B418-AFA3D1E54F06}" type="presParOf" srcId="{3EF9CEE4-CC60-4AD8-8DB6-2B65B50F9232}" destId="{C848103B-5A1F-45C1-A732-16EE9A768042}" srcOrd="1" destOrd="0" presId="urn:microsoft.com/office/officeart/2018/2/layout/IconVerticalSolidList"/>
    <dgm:cxn modelId="{DAB1D767-749B-4FF4-843B-9E814696BD21}" type="presParOf" srcId="{3EF9CEE4-CC60-4AD8-8DB6-2B65B50F9232}" destId="{2FEC01FC-7ED0-479C-9C4C-E5F2E4AE3590}" srcOrd="2" destOrd="0" presId="urn:microsoft.com/office/officeart/2018/2/layout/IconVerticalSolidList"/>
    <dgm:cxn modelId="{23EDB56E-C786-426A-AF66-AC72CD6FB6DE}" type="presParOf" srcId="{3EF9CEE4-CC60-4AD8-8DB6-2B65B50F9232}" destId="{5D6755B6-A412-4215-8FD9-C94797DB3713}" srcOrd="3" destOrd="0" presId="urn:microsoft.com/office/officeart/2018/2/layout/IconVerticalSolidList"/>
    <dgm:cxn modelId="{0DB3C14E-C1C0-4E01-8CA9-B09AC4EE2F79}" type="presParOf" srcId="{02A6A5AF-E79C-4177-B511-CCBBCE49C4E3}" destId="{519CC5BE-E23D-4EB2-896B-912C39679929}" srcOrd="1" destOrd="0" presId="urn:microsoft.com/office/officeart/2018/2/layout/IconVerticalSolidList"/>
    <dgm:cxn modelId="{B0AF93F7-EA0B-4A76-83A3-D6AE2AE72141}" type="presParOf" srcId="{02A6A5AF-E79C-4177-B511-CCBBCE49C4E3}" destId="{5B53F0C8-7CC3-4B0A-AAB7-82D27D3AC17E}" srcOrd="2" destOrd="0" presId="urn:microsoft.com/office/officeart/2018/2/layout/IconVerticalSolidList"/>
    <dgm:cxn modelId="{17B69F9E-4A54-4EF9-B8A0-914F8AC1DE3F}" type="presParOf" srcId="{5B53F0C8-7CC3-4B0A-AAB7-82D27D3AC17E}" destId="{B3CA4AE0-D4A8-4BA2-8C87-A2C3DF2F4E6E}" srcOrd="0" destOrd="0" presId="urn:microsoft.com/office/officeart/2018/2/layout/IconVerticalSolidList"/>
    <dgm:cxn modelId="{610BBC03-287A-4C7E-ABD4-A990B49A2148}" type="presParOf" srcId="{5B53F0C8-7CC3-4B0A-AAB7-82D27D3AC17E}" destId="{F58FC5B7-8389-46D2-81E9-C23BD75C6C1F}" srcOrd="1" destOrd="0" presId="urn:microsoft.com/office/officeart/2018/2/layout/IconVerticalSolidList"/>
    <dgm:cxn modelId="{657E03CB-2C49-4116-B57B-0F8B1F9B5C55}" type="presParOf" srcId="{5B53F0C8-7CC3-4B0A-AAB7-82D27D3AC17E}" destId="{D1811D22-BADA-4514-8A8D-2B89565ACDC5}" srcOrd="2" destOrd="0" presId="urn:microsoft.com/office/officeart/2018/2/layout/IconVerticalSolidList"/>
    <dgm:cxn modelId="{EEF4FDA9-20DA-4496-9885-B9121CB16445}" type="presParOf" srcId="{5B53F0C8-7CC3-4B0A-AAB7-82D27D3AC17E}" destId="{D6DCFF71-C3E8-4F87-873D-4FC7FFDA5CE6}" srcOrd="3" destOrd="0" presId="urn:microsoft.com/office/officeart/2018/2/layout/IconVerticalSolidList"/>
    <dgm:cxn modelId="{4A180DFC-04DA-4FF6-ACFD-88FC9C397A80}" type="presParOf" srcId="{02A6A5AF-E79C-4177-B511-CCBBCE49C4E3}" destId="{F862E9CA-0C21-41A0-9350-782FA66DFF0F}" srcOrd="3" destOrd="0" presId="urn:microsoft.com/office/officeart/2018/2/layout/IconVerticalSolidList"/>
    <dgm:cxn modelId="{ACB0ABEE-CED1-48D5-83D1-A03CEBF9E293}" type="presParOf" srcId="{02A6A5AF-E79C-4177-B511-CCBBCE49C4E3}" destId="{4D0326EA-7D25-4524-B3B2-67E11E6FB276}" srcOrd="4" destOrd="0" presId="urn:microsoft.com/office/officeart/2018/2/layout/IconVerticalSolidList"/>
    <dgm:cxn modelId="{501B7AC7-6557-4B3B-B1B3-B55CF0441E1C}" type="presParOf" srcId="{4D0326EA-7D25-4524-B3B2-67E11E6FB276}" destId="{353B0232-1E3B-449F-8DF5-C2F8393C3321}" srcOrd="0" destOrd="0" presId="urn:microsoft.com/office/officeart/2018/2/layout/IconVerticalSolidList"/>
    <dgm:cxn modelId="{5DC9FA3F-342B-4944-AA0E-699E60C838AE}" type="presParOf" srcId="{4D0326EA-7D25-4524-B3B2-67E11E6FB276}" destId="{22470DBF-AF2F-4125-9266-63F8FDA98B32}" srcOrd="1" destOrd="0" presId="urn:microsoft.com/office/officeart/2018/2/layout/IconVerticalSolidList"/>
    <dgm:cxn modelId="{4098057A-8D57-4ECC-A6DA-33798CA46D04}" type="presParOf" srcId="{4D0326EA-7D25-4524-B3B2-67E11E6FB276}" destId="{FD17F949-EE58-4A2F-AAE6-5BD756281E6B}" srcOrd="2" destOrd="0" presId="urn:microsoft.com/office/officeart/2018/2/layout/IconVerticalSolidList"/>
    <dgm:cxn modelId="{C543DF8E-CA2F-419B-B41A-2323372D9FC3}" type="presParOf" srcId="{4D0326EA-7D25-4524-B3B2-67E11E6FB276}" destId="{AD73EF22-D803-4B36-858F-CE5590DC94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1A12B-7BC3-42E4-A8AD-ACD0B9A215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EAE923-5676-43BC-B8A7-56EB0234FD3A}">
      <dgm:prSet/>
      <dgm:spPr/>
      <dgm:t>
        <a:bodyPr/>
        <a:lstStyle/>
        <a:p>
          <a:r>
            <a:rPr lang="en-US" dirty="0"/>
            <a:t>Education and Pre-Survey: January 2025</a:t>
          </a:r>
        </a:p>
      </dgm:t>
    </dgm:pt>
    <dgm:pt modelId="{6D021FB7-8691-47F7-88AF-54746F4761D7}" type="parTrans" cxnId="{DFC699C5-3BDE-40C5-935F-EBC9E6FF3BB6}">
      <dgm:prSet/>
      <dgm:spPr/>
      <dgm:t>
        <a:bodyPr/>
        <a:lstStyle/>
        <a:p>
          <a:endParaRPr lang="en-US"/>
        </a:p>
      </dgm:t>
    </dgm:pt>
    <dgm:pt modelId="{9795FD02-1F69-4738-BAD3-D29C9222CE6B}" type="sibTrans" cxnId="{DFC699C5-3BDE-40C5-935F-EBC9E6FF3BB6}">
      <dgm:prSet/>
      <dgm:spPr/>
      <dgm:t>
        <a:bodyPr/>
        <a:lstStyle/>
        <a:p>
          <a:endParaRPr lang="en-US"/>
        </a:p>
      </dgm:t>
    </dgm:pt>
    <dgm:pt modelId="{83FE21B9-D9FB-4222-AE4B-0A61DF61CF41}">
      <dgm:prSet custT="1"/>
      <dgm:spPr/>
      <dgm:t>
        <a:bodyPr/>
        <a:lstStyle/>
        <a:p>
          <a:r>
            <a:rPr lang="en-US" sz="2100" dirty="0"/>
            <a:t>Implementation: February 1, 2025</a:t>
          </a:r>
        </a:p>
      </dgm:t>
    </dgm:pt>
    <dgm:pt modelId="{2B37C712-260A-4EBD-92C5-D983F0B1D613}" type="parTrans" cxnId="{7D56CA87-5CDB-4385-A369-AF72FAA948D3}">
      <dgm:prSet/>
      <dgm:spPr/>
      <dgm:t>
        <a:bodyPr/>
        <a:lstStyle/>
        <a:p>
          <a:endParaRPr lang="en-US"/>
        </a:p>
      </dgm:t>
    </dgm:pt>
    <dgm:pt modelId="{DF444B7A-4114-485B-B849-3A61AE8A2494}" type="sibTrans" cxnId="{7D56CA87-5CDB-4385-A369-AF72FAA948D3}">
      <dgm:prSet/>
      <dgm:spPr/>
      <dgm:t>
        <a:bodyPr/>
        <a:lstStyle/>
        <a:p>
          <a:endParaRPr lang="en-US"/>
        </a:p>
      </dgm:t>
    </dgm:pt>
    <dgm:pt modelId="{06C4C83C-DDFC-4A12-8F57-1B832ED36380}">
      <dgm:prSet/>
      <dgm:spPr/>
      <dgm:t>
        <a:bodyPr/>
        <a:lstStyle/>
        <a:p>
          <a:r>
            <a:rPr lang="en-US" dirty="0"/>
            <a:t>Protocol measurement period: February 2025 – May 2025</a:t>
          </a:r>
        </a:p>
        <a:p>
          <a:r>
            <a:rPr lang="en-US" dirty="0"/>
            <a:t>RN Post-Survey</a:t>
          </a:r>
          <a:r>
            <a:rPr lang="en-US"/>
            <a:t>: June </a:t>
          </a:r>
          <a:r>
            <a:rPr lang="en-US" dirty="0"/>
            <a:t>2025</a:t>
          </a:r>
        </a:p>
      </dgm:t>
    </dgm:pt>
    <dgm:pt modelId="{ED4ED015-3B7F-4E77-B9E4-DEA6CE12BAB7}" type="parTrans" cxnId="{A3E7B28D-E620-4B86-B63D-32E5EA2F9971}">
      <dgm:prSet/>
      <dgm:spPr/>
      <dgm:t>
        <a:bodyPr/>
        <a:lstStyle/>
        <a:p>
          <a:endParaRPr lang="en-US"/>
        </a:p>
      </dgm:t>
    </dgm:pt>
    <dgm:pt modelId="{64643013-E5A8-4E79-A33E-45077DD8FDE7}" type="sibTrans" cxnId="{A3E7B28D-E620-4B86-B63D-32E5EA2F9971}">
      <dgm:prSet/>
      <dgm:spPr/>
      <dgm:t>
        <a:bodyPr/>
        <a:lstStyle/>
        <a:p>
          <a:endParaRPr lang="en-US"/>
        </a:p>
      </dgm:t>
    </dgm:pt>
    <dgm:pt modelId="{02A6A5AF-E79C-4177-B511-CCBBCE49C4E3}" type="pres">
      <dgm:prSet presAssocID="{8311A12B-7BC3-42E4-A8AD-ACD0B9A2159F}" presName="root" presStyleCnt="0">
        <dgm:presLayoutVars>
          <dgm:dir/>
          <dgm:resizeHandles val="exact"/>
        </dgm:presLayoutVars>
      </dgm:prSet>
      <dgm:spPr/>
    </dgm:pt>
    <dgm:pt modelId="{3EF9CEE4-CC60-4AD8-8DB6-2B65B50F9232}" type="pres">
      <dgm:prSet presAssocID="{00EAE923-5676-43BC-B8A7-56EB0234FD3A}" presName="compNode" presStyleCnt="0"/>
      <dgm:spPr/>
    </dgm:pt>
    <dgm:pt modelId="{52290116-6CEF-4941-AC86-D8F45DF51599}" type="pres">
      <dgm:prSet presAssocID="{00EAE923-5676-43BC-B8A7-56EB0234FD3A}" presName="bgRect" presStyleLbl="bgShp" presStyleIdx="0" presStyleCnt="3"/>
      <dgm:spPr/>
    </dgm:pt>
    <dgm:pt modelId="{C848103B-5A1F-45C1-A732-16EE9A768042}" type="pres">
      <dgm:prSet presAssocID="{00EAE923-5676-43BC-B8A7-56EB0234FD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FEC01FC-7ED0-479C-9C4C-E5F2E4AE3590}" type="pres">
      <dgm:prSet presAssocID="{00EAE923-5676-43BC-B8A7-56EB0234FD3A}" presName="spaceRect" presStyleCnt="0"/>
      <dgm:spPr/>
    </dgm:pt>
    <dgm:pt modelId="{5D6755B6-A412-4215-8FD9-C94797DB3713}" type="pres">
      <dgm:prSet presAssocID="{00EAE923-5676-43BC-B8A7-56EB0234FD3A}" presName="parTx" presStyleLbl="revTx" presStyleIdx="0" presStyleCnt="3">
        <dgm:presLayoutVars>
          <dgm:chMax val="0"/>
          <dgm:chPref val="0"/>
        </dgm:presLayoutVars>
      </dgm:prSet>
      <dgm:spPr/>
    </dgm:pt>
    <dgm:pt modelId="{519CC5BE-E23D-4EB2-896B-912C39679929}" type="pres">
      <dgm:prSet presAssocID="{9795FD02-1F69-4738-BAD3-D29C9222CE6B}" presName="sibTrans" presStyleCnt="0"/>
      <dgm:spPr/>
    </dgm:pt>
    <dgm:pt modelId="{5B53F0C8-7CC3-4B0A-AAB7-82D27D3AC17E}" type="pres">
      <dgm:prSet presAssocID="{83FE21B9-D9FB-4222-AE4B-0A61DF61CF41}" presName="compNode" presStyleCnt="0"/>
      <dgm:spPr/>
    </dgm:pt>
    <dgm:pt modelId="{B3CA4AE0-D4A8-4BA2-8C87-A2C3DF2F4E6E}" type="pres">
      <dgm:prSet presAssocID="{83FE21B9-D9FB-4222-AE4B-0A61DF61CF41}" presName="bgRect" presStyleLbl="bgShp" presStyleIdx="1" presStyleCnt="3"/>
      <dgm:spPr/>
    </dgm:pt>
    <dgm:pt modelId="{F58FC5B7-8389-46D2-81E9-C23BD75C6C1F}" type="pres">
      <dgm:prSet presAssocID="{83FE21B9-D9FB-4222-AE4B-0A61DF61C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by bottle with solid fill"/>
        </a:ext>
      </dgm:extLst>
    </dgm:pt>
    <dgm:pt modelId="{D1811D22-BADA-4514-8A8D-2B89565ACDC5}" type="pres">
      <dgm:prSet presAssocID="{83FE21B9-D9FB-4222-AE4B-0A61DF61CF41}" presName="spaceRect" presStyleCnt="0"/>
      <dgm:spPr/>
    </dgm:pt>
    <dgm:pt modelId="{D6DCFF71-C3E8-4F87-873D-4FC7FFDA5CE6}" type="pres">
      <dgm:prSet presAssocID="{83FE21B9-D9FB-4222-AE4B-0A61DF61CF41}" presName="parTx" presStyleLbl="revTx" presStyleIdx="1" presStyleCnt="3">
        <dgm:presLayoutVars>
          <dgm:chMax val="0"/>
          <dgm:chPref val="0"/>
        </dgm:presLayoutVars>
      </dgm:prSet>
      <dgm:spPr/>
    </dgm:pt>
    <dgm:pt modelId="{F862E9CA-0C21-41A0-9350-782FA66DFF0F}" type="pres">
      <dgm:prSet presAssocID="{DF444B7A-4114-485B-B849-3A61AE8A2494}" presName="sibTrans" presStyleCnt="0"/>
      <dgm:spPr/>
    </dgm:pt>
    <dgm:pt modelId="{4D0326EA-7D25-4524-B3B2-67E11E6FB276}" type="pres">
      <dgm:prSet presAssocID="{06C4C83C-DDFC-4A12-8F57-1B832ED36380}" presName="compNode" presStyleCnt="0"/>
      <dgm:spPr/>
    </dgm:pt>
    <dgm:pt modelId="{353B0232-1E3B-449F-8DF5-C2F8393C3321}" type="pres">
      <dgm:prSet presAssocID="{06C4C83C-DDFC-4A12-8F57-1B832ED36380}" presName="bgRect" presStyleLbl="bgShp" presStyleIdx="2" presStyleCnt="3"/>
      <dgm:spPr/>
    </dgm:pt>
    <dgm:pt modelId="{22470DBF-AF2F-4125-9266-63F8FDA98B32}" type="pres">
      <dgm:prSet presAssocID="{06C4C83C-DDFC-4A12-8F57-1B832ED363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FD17F949-EE58-4A2F-AAE6-5BD756281E6B}" type="pres">
      <dgm:prSet presAssocID="{06C4C83C-DDFC-4A12-8F57-1B832ED36380}" presName="spaceRect" presStyleCnt="0"/>
      <dgm:spPr/>
    </dgm:pt>
    <dgm:pt modelId="{AD73EF22-D803-4B36-858F-CE5590DC94A7}" type="pres">
      <dgm:prSet presAssocID="{06C4C83C-DDFC-4A12-8F57-1B832ED36380}" presName="parTx" presStyleLbl="revTx" presStyleIdx="2" presStyleCnt="3">
        <dgm:presLayoutVars>
          <dgm:chMax val="0"/>
          <dgm:chPref val="0"/>
        </dgm:presLayoutVars>
      </dgm:prSet>
      <dgm:spPr/>
    </dgm:pt>
  </dgm:ptLst>
  <dgm:cxnLst>
    <dgm:cxn modelId="{49F75849-A2BC-473C-98F5-FE434CBE3E85}" type="presOf" srcId="{8311A12B-7BC3-42E4-A8AD-ACD0B9A2159F}" destId="{02A6A5AF-E79C-4177-B511-CCBBCE49C4E3}" srcOrd="0" destOrd="0" presId="urn:microsoft.com/office/officeart/2018/2/layout/IconVerticalSolidList"/>
    <dgm:cxn modelId="{9548A56E-C525-469B-8FC9-82FB24270CFE}" type="presOf" srcId="{00EAE923-5676-43BC-B8A7-56EB0234FD3A}" destId="{5D6755B6-A412-4215-8FD9-C94797DB3713}" srcOrd="0" destOrd="0" presId="urn:microsoft.com/office/officeart/2018/2/layout/IconVerticalSolidList"/>
    <dgm:cxn modelId="{E7D11D71-3DD9-4821-A838-401E817712AF}" type="presOf" srcId="{83FE21B9-D9FB-4222-AE4B-0A61DF61CF41}" destId="{D6DCFF71-C3E8-4F87-873D-4FC7FFDA5CE6}" srcOrd="0" destOrd="0" presId="urn:microsoft.com/office/officeart/2018/2/layout/IconVerticalSolidList"/>
    <dgm:cxn modelId="{7D56CA87-5CDB-4385-A369-AF72FAA948D3}" srcId="{8311A12B-7BC3-42E4-A8AD-ACD0B9A2159F}" destId="{83FE21B9-D9FB-4222-AE4B-0A61DF61CF41}" srcOrd="1" destOrd="0" parTransId="{2B37C712-260A-4EBD-92C5-D983F0B1D613}" sibTransId="{DF444B7A-4114-485B-B849-3A61AE8A2494}"/>
    <dgm:cxn modelId="{A3E7B28D-E620-4B86-B63D-32E5EA2F9971}" srcId="{8311A12B-7BC3-42E4-A8AD-ACD0B9A2159F}" destId="{06C4C83C-DDFC-4A12-8F57-1B832ED36380}" srcOrd="2" destOrd="0" parTransId="{ED4ED015-3B7F-4E77-B9E4-DEA6CE12BAB7}" sibTransId="{64643013-E5A8-4E79-A33E-45077DD8FDE7}"/>
    <dgm:cxn modelId="{BBD2859A-4455-4C9B-9780-28EE4C2663C0}" type="presOf" srcId="{06C4C83C-DDFC-4A12-8F57-1B832ED36380}" destId="{AD73EF22-D803-4B36-858F-CE5590DC94A7}" srcOrd="0" destOrd="0" presId="urn:microsoft.com/office/officeart/2018/2/layout/IconVerticalSolidList"/>
    <dgm:cxn modelId="{DFC699C5-3BDE-40C5-935F-EBC9E6FF3BB6}" srcId="{8311A12B-7BC3-42E4-A8AD-ACD0B9A2159F}" destId="{00EAE923-5676-43BC-B8A7-56EB0234FD3A}" srcOrd="0" destOrd="0" parTransId="{6D021FB7-8691-47F7-88AF-54746F4761D7}" sibTransId="{9795FD02-1F69-4738-BAD3-D29C9222CE6B}"/>
    <dgm:cxn modelId="{DC9614BB-35AE-4849-93F3-B603E12A4CF7}" type="presParOf" srcId="{02A6A5AF-E79C-4177-B511-CCBBCE49C4E3}" destId="{3EF9CEE4-CC60-4AD8-8DB6-2B65B50F9232}" srcOrd="0" destOrd="0" presId="urn:microsoft.com/office/officeart/2018/2/layout/IconVerticalSolidList"/>
    <dgm:cxn modelId="{D2981A88-7418-4B73-8AB6-6C8195B4D232}" type="presParOf" srcId="{3EF9CEE4-CC60-4AD8-8DB6-2B65B50F9232}" destId="{52290116-6CEF-4941-AC86-D8F45DF51599}" srcOrd="0" destOrd="0" presId="urn:microsoft.com/office/officeart/2018/2/layout/IconVerticalSolidList"/>
    <dgm:cxn modelId="{7DEB75BE-6933-4A13-B418-AFA3D1E54F06}" type="presParOf" srcId="{3EF9CEE4-CC60-4AD8-8DB6-2B65B50F9232}" destId="{C848103B-5A1F-45C1-A732-16EE9A768042}" srcOrd="1" destOrd="0" presId="urn:microsoft.com/office/officeart/2018/2/layout/IconVerticalSolidList"/>
    <dgm:cxn modelId="{DAB1D767-749B-4FF4-843B-9E814696BD21}" type="presParOf" srcId="{3EF9CEE4-CC60-4AD8-8DB6-2B65B50F9232}" destId="{2FEC01FC-7ED0-479C-9C4C-E5F2E4AE3590}" srcOrd="2" destOrd="0" presId="urn:microsoft.com/office/officeart/2018/2/layout/IconVerticalSolidList"/>
    <dgm:cxn modelId="{23EDB56E-C786-426A-AF66-AC72CD6FB6DE}" type="presParOf" srcId="{3EF9CEE4-CC60-4AD8-8DB6-2B65B50F9232}" destId="{5D6755B6-A412-4215-8FD9-C94797DB3713}" srcOrd="3" destOrd="0" presId="urn:microsoft.com/office/officeart/2018/2/layout/IconVerticalSolidList"/>
    <dgm:cxn modelId="{0DB3C14E-C1C0-4E01-8CA9-B09AC4EE2F79}" type="presParOf" srcId="{02A6A5AF-E79C-4177-B511-CCBBCE49C4E3}" destId="{519CC5BE-E23D-4EB2-896B-912C39679929}" srcOrd="1" destOrd="0" presId="urn:microsoft.com/office/officeart/2018/2/layout/IconVerticalSolidList"/>
    <dgm:cxn modelId="{B0AF93F7-EA0B-4A76-83A3-D6AE2AE72141}" type="presParOf" srcId="{02A6A5AF-E79C-4177-B511-CCBBCE49C4E3}" destId="{5B53F0C8-7CC3-4B0A-AAB7-82D27D3AC17E}" srcOrd="2" destOrd="0" presId="urn:microsoft.com/office/officeart/2018/2/layout/IconVerticalSolidList"/>
    <dgm:cxn modelId="{17B69F9E-4A54-4EF9-B8A0-914F8AC1DE3F}" type="presParOf" srcId="{5B53F0C8-7CC3-4B0A-AAB7-82D27D3AC17E}" destId="{B3CA4AE0-D4A8-4BA2-8C87-A2C3DF2F4E6E}" srcOrd="0" destOrd="0" presId="urn:microsoft.com/office/officeart/2018/2/layout/IconVerticalSolidList"/>
    <dgm:cxn modelId="{610BBC03-287A-4C7E-ABD4-A990B49A2148}" type="presParOf" srcId="{5B53F0C8-7CC3-4B0A-AAB7-82D27D3AC17E}" destId="{F58FC5B7-8389-46D2-81E9-C23BD75C6C1F}" srcOrd="1" destOrd="0" presId="urn:microsoft.com/office/officeart/2018/2/layout/IconVerticalSolidList"/>
    <dgm:cxn modelId="{657E03CB-2C49-4116-B57B-0F8B1F9B5C55}" type="presParOf" srcId="{5B53F0C8-7CC3-4B0A-AAB7-82D27D3AC17E}" destId="{D1811D22-BADA-4514-8A8D-2B89565ACDC5}" srcOrd="2" destOrd="0" presId="urn:microsoft.com/office/officeart/2018/2/layout/IconVerticalSolidList"/>
    <dgm:cxn modelId="{EEF4FDA9-20DA-4496-9885-B9121CB16445}" type="presParOf" srcId="{5B53F0C8-7CC3-4B0A-AAB7-82D27D3AC17E}" destId="{D6DCFF71-C3E8-4F87-873D-4FC7FFDA5CE6}" srcOrd="3" destOrd="0" presId="urn:microsoft.com/office/officeart/2018/2/layout/IconVerticalSolidList"/>
    <dgm:cxn modelId="{4A180DFC-04DA-4FF6-ACFD-88FC9C397A80}" type="presParOf" srcId="{02A6A5AF-E79C-4177-B511-CCBBCE49C4E3}" destId="{F862E9CA-0C21-41A0-9350-782FA66DFF0F}" srcOrd="3" destOrd="0" presId="urn:microsoft.com/office/officeart/2018/2/layout/IconVerticalSolidList"/>
    <dgm:cxn modelId="{ACB0ABEE-CED1-48D5-83D1-A03CEBF9E293}" type="presParOf" srcId="{02A6A5AF-E79C-4177-B511-CCBBCE49C4E3}" destId="{4D0326EA-7D25-4524-B3B2-67E11E6FB276}" srcOrd="4" destOrd="0" presId="urn:microsoft.com/office/officeart/2018/2/layout/IconVerticalSolidList"/>
    <dgm:cxn modelId="{501B7AC7-6557-4B3B-B1B3-B55CF0441E1C}" type="presParOf" srcId="{4D0326EA-7D25-4524-B3B2-67E11E6FB276}" destId="{353B0232-1E3B-449F-8DF5-C2F8393C3321}" srcOrd="0" destOrd="0" presId="urn:microsoft.com/office/officeart/2018/2/layout/IconVerticalSolidList"/>
    <dgm:cxn modelId="{5DC9FA3F-342B-4944-AA0E-699E60C838AE}" type="presParOf" srcId="{4D0326EA-7D25-4524-B3B2-67E11E6FB276}" destId="{22470DBF-AF2F-4125-9266-63F8FDA98B32}" srcOrd="1" destOrd="0" presId="urn:microsoft.com/office/officeart/2018/2/layout/IconVerticalSolidList"/>
    <dgm:cxn modelId="{4098057A-8D57-4ECC-A6DA-33798CA46D04}" type="presParOf" srcId="{4D0326EA-7D25-4524-B3B2-67E11E6FB276}" destId="{FD17F949-EE58-4A2F-AAE6-5BD756281E6B}" srcOrd="2" destOrd="0" presId="urn:microsoft.com/office/officeart/2018/2/layout/IconVerticalSolidList"/>
    <dgm:cxn modelId="{C543DF8E-CA2F-419B-B41A-2323372D9FC3}" type="presParOf" srcId="{4D0326EA-7D25-4524-B3B2-67E11E6FB276}" destId="{AD73EF22-D803-4B36-858F-CE5590DC94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861B1-3485-455D-B11A-368BAB3C98C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95396FD-A714-4210-87E4-039B07D915C4}">
      <dgm:prSet/>
      <dgm:spPr/>
      <dgm:t>
        <a:bodyPr/>
        <a:lstStyle/>
        <a:p>
          <a:r>
            <a:rPr lang="en-US"/>
            <a:t>L: </a:t>
          </a:r>
          <a:r>
            <a:rPr lang="en-US" b="1"/>
            <a:t>L</a:t>
          </a:r>
          <a:r>
            <a:rPr lang="en-US"/>
            <a:t>atch to mom’s breast</a:t>
          </a:r>
        </a:p>
      </dgm:t>
    </dgm:pt>
    <dgm:pt modelId="{446D992D-8D67-440B-A1F0-CC663EF818B9}" type="parTrans" cxnId="{5464EEAC-EC15-402E-BA62-7F2CF78ABFC0}">
      <dgm:prSet/>
      <dgm:spPr/>
      <dgm:t>
        <a:bodyPr/>
        <a:lstStyle/>
        <a:p>
          <a:endParaRPr lang="en-US"/>
        </a:p>
      </dgm:t>
    </dgm:pt>
    <dgm:pt modelId="{A4CA0DB7-0EA5-47A0-A6DA-47D67F32025E}" type="sibTrans" cxnId="{5464EEAC-EC15-402E-BA62-7F2CF78ABFC0}">
      <dgm:prSet/>
      <dgm:spPr/>
      <dgm:t>
        <a:bodyPr/>
        <a:lstStyle/>
        <a:p>
          <a:endParaRPr lang="en-US"/>
        </a:p>
      </dgm:t>
    </dgm:pt>
    <dgm:pt modelId="{00855694-1FA9-4AA3-9194-1A1F5F44F4C9}">
      <dgm:prSet/>
      <dgm:spPr/>
      <dgm:t>
        <a:bodyPr/>
        <a:lstStyle/>
        <a:p>
          <a:r>
            <a:rPr lang="en-US"/>
            <a:t>A: </a:t>
          </a:r>
          <a:r>
            <a:rPr lang="en-US" b="1"/>
            <a:t>A</a:t>
          </a:r>
          <a:r>
            <a:rPr lang="en-US"/>
            <a:t>udible swallowing</a:t>
          </a:r>
        </a:p>
      </dgm:t>
    </dgm:pt>
    <dgm:pt modelId="{529D4D9D-ECB6-43BB-A1CB-F99E52AC08D4}" type="parTrans" cxnId="{BC864DDF-9BC1-48B6-BFB6-D1A8C759BD6D}">
      <dgm:prSet/>
      <dgm:spPr/>
      <dgm:t>
        <a:bodyPr/>
        <a:lstStyle/>
        <a:p>
          <a:endParaRPr lang="en-US"/>
        </a:p>
      </dgm:t>
    </dgm:pt>
    <dgm:pt modelId="{22C1C397-9116-4AF7-ABB6-DC2845834873}" type="sibTrans" cxnId="{BC864DDF-9BC1-48B6-BFB6-D1A8C759BD6D}">
      <dgm:prSet/>
      <dgm:spPr/>
      <dgm:t>
        <a:bodyPr/>
        <a:lstStyle/>
        <a:p>
          <a:endParaRPr lang="en-US"/>
        </a:p>
      </dgm:t>
    </dgm:pt>
    <dgm:pt modelId="{E16F688A-507D-4593-87B5-06F599BE233C}">
      <dgm:prSet/>
      <dgm:spPr/>
      <dgm:t>
        <a:bodyPr/>
        <a:lstStyle/>
        <a:p>
          <a:r>
            <a:rPr lang="en-US"/>
            <a:t>T: nipple </a:t>
          </a:r>
          <a:r>
            <a:rPr lang="en-US" b="1"/>
            <a:t>T</a:t>
          </a:r>
          <a:r>
            <a:rPr lang="en-US"/>
            <a:t>ype</a:t>
          </a:r>
        </a:p>
      </dgm:t>
    </dgm:pt>
    <dgm:pt modelId="{324A752F-B781-4169-BE10-B24A65D2B8F1}" type="parTrans" cxnId="{73FCAC2B-FC8F-4562-BB84-3284D0958D84}">
      <dgm:prSet/>
      <dgm:spPr/>
      <dgm:t>
        <a:bodyPr/>
        <a:lstStyle/>
        <a:p>
          <a:endParaRPr lang="en-US"/>
        </a:p>
      </dgm:t>
    </dgm:pt>
    <dgm:pt modelId="{B6F7FB59-8F3C-4D0C-819A-61877110EED7}" type="sibTrans" cxnId="{73FCAC2B-FC8F-4562-BB84-3284D0958D84}">
      <dgm:prSet/>
      <dgm:spPr/>
      <dgm:t>
        <a:bodyPr/>
        <a:lstStyle/>
        <a:p>
          <a:endParaRPr lang="en-US"/>
        </a:p>
      </dgm:t>
    </dgm:pt>
    <dgm:pt modelId="{A3001070-4AFA-4E01-AD79-E2257AD6C681}">
      <dgm:prSet/>
      <dgm:spPr/>
      <dgm:t>
        <a:bodyPr/>
        <a:lstStyle/>
        <a:p>
          <a:r>
            <a:rPr lang="en-US"/>
            <a:t>C: mother’s level of </a:t>
          </a:r>
          <a:r>
            <a:rPr lang="en-US" b="1"/>
            <a:t>C</a:t>
          </a:r>
          <a:r>
            <a:rPr lang="en-US"/>
            <a:t>omfort</a:t>
          </a:r>
        </a:p>
      </dgm:t>
    </dgm:pt>
    <dgm:pt modelId="{DA0060F6-D0A9-4889-96D3-F10300D07658}" type="parTrans" cxnId="{D3556882-2CA2-48DB-967D-AA0B03B62BF6}">
      <dgm:prSet/>
      <dgm:spPr/>
      <dgm:t>
        <a:bodyPr/>
        <a:lstStyle/>
        <a:p>
          <a:endParaRPr lang="en-US"/>
        </a:p>
      </dgm:t>
    </dgm:pt>
    <dgm:pt modelId="{C4FD4B2C-C0F2-42CD-80FD-ECFF63B18F92}" type="sibTrans" cxnId="{D3556882-2CA2-48DB-967D-AA0B03B62BF6}">
      <dgm:prSet/>
      <dgm:spPr/>
      <dgm:t>
        <a:bodyPr/>
        <a:lstStyle/>
        <a:p>
          <a:endParaRPr lang="en-US"/>
        </a:p>
      </dgm:t>
    </dgm:pt>
    <dgm:pt modelId="{9E627E2D-6353-478C-9E43-6A2B4D1EB8B3}">
      <dgm:prSet/>
      <dgm:spPr/>
      <dgm:t>
        <a:bodyPr/>
        <a:lstStyle/>
        <a:p>
          <a:r>
            <a:rPr lang="en-US"/>
            <a:t>H: amount of </a:t>
          </a:r>
          <a:r>
            <a:rPr lang="en-US" b="1"/>
            <a:t>H</a:t>
          </a:r>
          <a:r>
            <a:rPr lang="en-US"/>
            <a:t>elp</a:t>
          </a:r>
        </a:p>
      </dgm:t>
    </dgm:pt>
    <dgm:pt modelId="{2D47805E-8713-484B-AB9E-DB22C7CFAD34}" type="parTrans" cxnId="{0C305FC7-A5CA-4C79-B6AF-F7451949A173}">
      <dgm:prSet/>
      <dgm:spPr/>
      <dgm:t>
        <a:bodyPr/>
        <a:lstStyle/>
        <a:p>
          <a:endParaRPr lang="en-US"/>
        </a:p>
      </dgm:t>
    </dgm:pt>
    <dgm:pt modelId="{495B8491-46CB-444F-BA8C-40F1CB1AE5D8}" type="sibTrans" cxnId="{0C305FC7-A5CA-4C79-B6AF-F7451949A173}">
      <dgm:prSet/>
      <dgm:spPr/>
      <dgm:t>
        <a:bodyPr/>
        <a:lstStyle/>
        <a:p>
          <a:endParaRPr lang="en-US"/>
        </a:p>
      </dgm:t>
    </dgm:pt>
    <dgm:pt modelId="{9D68A6DA-2C0B-44DC-B5B3-BA6B8EFE1142}" type="pres">
      <dgm:prSet presAssocID="{776861B1-3485-455D-B11A-368BAB3C98C9}" presName="outerComposite" presStyleCnt="0">
        <dgm:presLayoutVars>
          <dgm:chMax val="5"/>
          <dgm:dir/>
          <dgm:resizeHandles val="exact"/>
        </dgm:presLayoutVars>
      </dgm:prSet>
      <dgm:spPr/>
    </dgm:pt>
    <dgm:pt modelId="{CE1D3A2E-B297-417B-99D8-2D2B390D2725}" type="pres">
      <dgm:prSet presAssocID="{776861B1-3485-455D-B11A-368BAB3C98C9}" presName="dummyMaxCanvas" presStyleCnt="0">
        <dgm:presLayoutVars/>
      </dgm:prSet>
      <dgm:spPr/>
    </dgm:pt>
    <dgm:pt modelId="{F73DF978-264A-45F8-89FF-A416B8B06DA0}" type="pres">
      <dgm:prSet presAssocID="{776861B1-3485-455D-B11A-368BAB3C98C9}" presName="FiveNodes_1" presStyleLbl="node1" presStyleIdx="0" presStyleCnt="5">
        <dgm:presLayoutVars>
          <dgm:bulletEnabled val="1"/>
        </dgm:presLayoutVars>
      </dgm:prSet>
      <dgm:spPr/>
    </dgm:pt>
    <dgm:pt modelId="{770666D1-0DA5-4761-A54C-AA61B8C04B58}" type="pres">
      <dgm:prSet presAssocID="{776861B1-3485-455D-B11A-368BAB3C98C9}" presName="FiveNodes_2" presStyleLbl="node1" presStyleIdx="1" presStyleCnt="5">
        <dgm:presLayoutVars>
          <dgm:bulletEnabled val="1"/>
        </dgm:presLayoutVars>
      </dgm:prSet>
      <dgm:spPr/>
    </dgm:pt>
    <dgm:pt modelId="{46D25642-C63E-491C-A27F-FD98D4DD12EE}" type="pres">
      <dgm:prSet presAssocID="{776861B1-3485-455D-B11A-368BAB3C98C9}" presName="FiveNodes_3" presStyleLbl="node1" presStyleIdx="2" presStyleCnt="5">
        <dgm:presLayoutVars>
          <dgm:bulletEnabled val="1"/>
        </dgm:presLayoutVars>
      </dgm:prSet>
      <dgm:spPr/>
    </dgm:pt>
    <dgm:pt modelId="{7A85E4FF-52CB-40B7-9EB8-C1D3F83D4B25}" type="pres">
      <dgm:prSet presAssocID="{776861B1-3485-455D-B11A-368BAB3C98C9}" presName="FiveNodes_4" presStyleLbl="node1" presStyleIdx="3" presStyleCnt="5">
        <dgm:presLayoutVars>
          <dgm:bulletEnabled val="1"/>
        </dgm:presLayoutVars>
      </dgm:prSet>
      <dgm:spPr/>
    </dgm:pt>
    <dgm:pt modelId="{C3FDD1DA-85E9-48C0-8E74-25FCE305250C}" type="pres">
      <dgm:prSet presAssocID="{776861B1-3485-455D-B11A-368BAB3C98C9}" presName="FiveNodes_5" presStyleLbl="node1" presStyleIdx="4" presStyleCnt="5">
        <dgm:presLayoutVars>
          <dgm:bulletEnabled val="1"/>
        </dgm:presLayoutVars>
      </dgm:prSet>
      <dgm:spPr/>
    </dgm:pt>
    <dgm:pt modelId="{FB5FC1EE-B271-4A7C-B7B4-968E284296CE}" type="pres">
      <dgm:prSet presAssocID="{776861B1-3485-455D-B11A-368BAB3C98C9}" presName="FiveConn_1-2" presStyleLbl="fgAccFollowNode1" presStyleIdx="0" presStyleCnt="4">
        <dgm:presLayoutVars>
          <dgm:bulletEnabled val="1"/>
        </dgm:presLayoutVars>
      </dgm:prSet>
      <dgm:spPr/>
    </dgm:pt>
    <dgm:pt modelId="{AB65CDDE-E338-44E5-979C-E73C1E82DF57}" type="pres">
      <dgm:prSet presAssocID="{776861B1-3485-455D-B11A-368BAB3C98C9}" presName="FiveConn_2-3" presStyleLbl="fgAccFollowNode1" presStyleIdx="1" presStyleCnt="4">
        <dgm:presLayoutVars>
          <dgm:bulletEnabled val="1"/>
        </dgm:presLayoutVars>
      </dgm:prSet>
      <dgm:spPr/>
    </dgm:pt>
    <dgm:pt modelId="{709E8620-9F3F-4304-BC54-E92F7F97157D}" type="pres">
      <dgm:prSet presAssocID="{776861B1-3485-455D-B11A-368BAB3C98C9}" presName="FiveConn_3-4" presStyleLbl="fgAccFollowNode1" presStyleIdx="2" presStyleCnt="4">
        <dgm:presLayoutVars>
          <dgm:bulletEnabled val="1"/>
        </dgm:presLayoutVars>
      </dgm:prSet>
      <dgm:spPr/>
    </dgm:pt>
    <dgm:pt modelId="{C2319BEA-4C87-401A-B2A7-DDCDBDB9A660}" type="pres">
      <dgm:prSet presAssocID="{776861B1-3485-455D-B11A-368BAB3C98C9}" presName="FiveConn_4-5" presStyleLbl="fgAccFollowNode1" presStyleIdx="3" presStyleCnt="4">
        <dgm:presLayoutVars>
          <dgm:bulletEnabled val="1"/>
        </dgm:presLayoutVars>
      </dgm:prSet>
      <dgm:spPr/>
    </dgm:pt>
    <dgm:pt modelId="{970577FC-0144-49DF-A89E-989C726444B7}" type="pres">
      <dgm:prSet presAssocID="{776861B1-3485-455D-B11A-368BAB3C98C9}" presName="FiveNodes_1_text" presStyleLbl="node1" presStyleIdx="4" presStyleCnt="5">
        <dgm:presLayoutVars>
          <dgm:bulletEnabled val="1"/>
        </dgm:presLayoutVars>
      </dgm:prSet>
      <dgm:spPr/>
    </dgm:pt>
    <dgm:pt modelId="{19397D41-8F52-4687-BDDD-13AAFA2C3F0F}" type="pres">
      <dgm:prSet presAssocID="{776861B1-3485-455D-B11A-368BAB3C98C9}" presName="FiveNodes_2_text" presStyleLbl="node1" presStyleIdx="4" presStyleCnt="5">
        <dgm:presLayoutVars>
          <dgm:bulletEnabled val="1"/>
        </dgm:presLayoutVars>
      </dgm:prSet>
      <dgm:spPr/>
    </dgm:pt>
    <dgm:pt modelId="{806FB4B4-FA9F-4C0D-B145-D26BC1CF5289}" type="pres">
      <dgm:prSet presAssocID="{776861B1-3485-455D-B11A-368BAB3C98C9}" presName="FiveNodes_3_text" presStyleLbl="node1" presStyleIdx="4" presStyleCnt="5">
        <dgm:presLayoutVars>
          <dgm:bulletEnabled val="1"/>
        </dgm:presLayoutVars>
      </dgm:prSet>
      <dgm:spPr/>
    </dgm:pt>
    <dgm:pt modelId="{A22912C4-89FF-4F53-9844-405D8AECC610}" type="pres">
      <dgm:prSet presAssocID="{776861B1-3485-455D-B11A-368BAB3C98C9}" presName="FiveNodes_4_text" presStyleLbl="node1" presStyleIdx="4" presStyleCnt="5">
        <dgm:presLayoutVars>
          <dgm:bulletEnabled val="1"/>
        </dgm:presLayoutVars>
      </dgm:prSet>
      <dgm:spPr/>
    </dgm:pt>
    <dgm:pt modelId="{32163EFB-FA1C-450A-B1C9-5B20DC19C2FF}" type="pres">
      <dgm:prSet presAssocID="{776861B1-3485-455D-B11A-368BAB3C98C9}" presName="FiveNodes_5_text" presStyleLbl="node1" presStyleIdx="4" presStyleCnt="5">
        <dgm:presLayoutVars>
          <dgm:bulletEnabled val="1"/>
        </dgm:presLayoutVars>
      </dgm:prSet>
      <dgm:spPr/>
    </dgm:pt>
  </dgm:ptLst>
  <dgm:cxnLst>
    <dgm:cxn modelId="{E43F0100-9567-493B-80BD-729E46FE11D2}" type="presOf" srcId="{295396FD-A714-4210-87E4-039B07D915C4}" destId="{970577FC-0144-49DF-A89E-989C726444B7}" srcOrd="1" destOrd="0" presId="urn:microsoft.com/office/officeart/2005/8/layout/vProcess5"/>
    <dgm:cxn modelId="{3D633C03-10BD-4FB8-90B5-D06CECF7543B}" type="presOf" srcId="{A4CA0DB7-0EA5-47A0-A6DA-47D67F32025E}" destId="{FB5FC1EE-B271-4A7C-B7B4-968E284296CE}" srcOrd="0" destOrd="0" presId="urn:microsoft.com/office/officeart/2005/8/layout/vProcess5"/>
    <dgm:cxn modelId="{7977B90A-A8FE-4E38-85A2-D1D4DD0DC733}" type="presOf" srcId="{9E627E2D-6353-478C-9E43-6A2B4D1EB8B3}" destId="{C3FDD1DA-85E9-48C0-8E74-25FCE305250C}" srcOrd="0" destOrd="0" presId="urn:microsoft.com/office/officeart/2005/8/layout/vProcess5"/>
    <dgm:cxn modelId="{2F62B829-EFE3-4175-B537-67A9ADE3F456}" type="presOf" srcId="{A3001070-4AFA-4E01-AD79-E2257AD6C681}" destId="{7A85E4FF-52CB-40B7-9EB8-C1D3F83D4B25}" srcOrd="0" destOrd="0" presId="urn:microsoft.com/office/officeart/2005/8/layout/vProcess5"/>
    <dgm:cxn modelId="{73FCAC2B-FC8F-4562-BB84-3284D0958D84}" srcId="{776861B1-3485-455D-B11A-368BAB3C98C9}" destId="{E16F688A-507D-4593-87B5-06F599BE233C}" srcOrd="2" destOrd="0" parTransId="{324A752F-B781-4169-BE10-B24A65D2B8F1}" sibTransId="{B6F7FB59-8F3C-4D0C-819A-61877110EED7}"/>
    <dgm:cxn modelId="{2E931E3B-8CBF-467F-8662-21D8E15C3D2F}" type="presOf" srcId="{E16F688A-507D-4593-87B5-06F599BE233C}" destId="{806FB4B4-FA9F-4C0D-B145-D26BC1CF5289}" srcOrd="1" destOrd="0" presId="urn:microsoft.com/office/officeart/2005/8/layout/vProcess5"/>
    <dgm:cxn modelId="{73E0663D-BCEE-4BFC-B2D1-4AB8B4C7CBD3}" type="presOf" srcId="{00855694-1FA9-4AA3-9194-1A1F5F44F4C9}" destId="{770666D1-0DA5-4761-A54C-AA61B8C04B58}" srcOrd="0" destOrd="0" presId="urn:microsoft.com/office/officeart/2005/8/layout/vProcess5"/>
    <dgm:cxn modelId="{BD7C5F5D-0857-452C-8A74-0229B6D0E0AC}" type="presOf" srcId="{B6F7FB59-8F3C-4D0C-819A-61877110EED7}" destId="{709E8620-9F3F-4304-BC54-E92F7F97157D}" srcOrd="0" destOrd="0" presId="urn:microsoft.com/office/officeart/2005/8/layout/vProcess5"/>
    <dgm:cxn modelId="{C76CB078-2B5D-4155-9963-39D1B8C9DA33}" type="presOf" srcId="{A3001070-4AFA-4E01-AD79-E2257AD6C681}" destId="{A22912C4-89FF-4F53-9844-405D8AECC610}" srcOrd="1" destOrd="0" presId="urn:microsoft.com/office/officeart/2005/8/layout/vProcess5"/>
    <dgm:cxn modelId="{1BF81A7A-7D64-44BC-BD06-C4615BE0D15B}" type="presOf" srcId="{C4FD4B2C-C0F2-42CD-80FD-ECFF63B18F92}" destId="{C2319BEA-4C87-401A-B2A7-DDCDBDB9A660}" srcOrd="0" destOrd="0" presId="urn:microsoft.com/office/officeart/2005/8/layout/vProcess5"/>
    <dgm:cxn modelId="{D3556882-2CA2-48DB-967D-AA0B03B62BF6}" srcId="{776861B1-3485-455D-B11A-368BAB3C98C9}" destId="{A3001070-4AFA-4E01-AD79-E2257AD6C681}" srcOrd="3" destOrd="0" parTransId="{DA0060F6-D0A9-4889-96D3-F10300D07658}" sibTransId="{C4FD4B2C-C0F2-42CD-80FD-ECFF63B18F92}"/>
    <dgm:cxn modelId="{9F7D35AB-BF7F-490B-A6D2-C8CD3A32E192}" type="presOf" srcId="{9E627E2D-6353-478C-9E43-6A2B4D1EB8B3}" destId="{32163EFB-FA1C-450A-B1C9-5B20DC19C2FF}" srcOrd="1" destOrd="0" presId="urn:microsoft.com/office/officeart/2005/8/layout/vProcess5"/>
    <dgm:cxn modelId="{5464EEAC-EC15-402E-BA62-7F2CF78ABFC0}" srcId="{776861B1-3485-455D-B11A-368BAB3C98C9}" destId="{295396FD-A714-4210-87E4-039B07D915C4}" srcOrd="0" destOrd="0" parTransId="{446D992D-8D67-440B-A1F0-CC663EF818B9}" sibTransId="{A4CA0DB7-0EA5-47A0-A6DA-47D67F32025E}"/>
    <dgm:cxn modelId="{C1A6AEAD-454E-4398-910B-47F81B352934}" type="presOf" srcId="{776861B1-3485-455D-B11A-368BAB3C98C9}" destId="{9D68A6DA-2C0B-44DC-B5B3-BA6B8EFE1142}" srcOrd="0" destOrd="0" presId="urn:microsoft.com/office/officeart/2005/8/layout/vProcess5"/>
    <dgm:cxn modelId="{99C37CBA-95AE-4F2B-A2FD-AF4FF5B1B3C3}" type="presOf" srcId="{E16F688A-507D-4593-87B5-06F599BE233C}" destId="{46D25642-C63E-491C-A27F-FD98D4DD12EE}" srcOrd="0" destOrd="0" presId="urn:microsoft.com/office/officeart/2005/8/layout/vProcess5"/>
    <dgm:cxn modelId="{2B92C2C6-60E9-41B7-A496-AD3AC347CFEE}" type="presOf" srcId="{295396FD-A714-4210-87E4-039B07D915C4}" destId="{F73DF978-264A-45F8-89FF-A416B8B06DA0}" srcOrd="0" destOrd="0" presId="urn:microsoft.com/office/officeart/2005/8/layout/vProcess5"/>
    <dgm:cxn modelId="{0C305FC7-A5CA-4C79-B6AF-F7451949A173}" srcId="{776861B1-3485-455D-B11A-368BAB3C98C9}" destId="{9E627E2D-6353-478C-9E43-6A2B4D1EB8B3}" srcOrd="4" destOrd="0" parTransId="{2D47805E-8713-484B-AB9E-DB22C7CFAD34}" sibTransId="{495B8491-46CB-444F-BA8C-40F1CB1AE5D8}"/>
    <dgm:cxn modelId="{D35737D2-73C1-42EA-BACD-31AF43C125BB}" type="presOf" srcId="{00855694-1FA9-4AA3-9194-1A1F5F44F4C9}" destId="{19397D41-8F52-4687-BDDD-13AAFA2C3F0F}" srcOrd="1" destOrd="0" presId="urn:microsoft.com/office/officeart/2005/8/layout/vProcess5"/>
    <dgm:cxn modelId="{BC864DDF-9BC1-48B6-BFB6-D1A8C759BD6D}" srcId="{776861B1-3485-455D-B11A-368BAB3C98C9}" destId="{00855694-1FA9-4AA3-9194-1A1F5F44F4C9}" srcOrd="1" destOrd="0" parTransId="{529D4D9D-ECB6-43BB-A1CB-F99E52AC08D4}" sibTransId="{22C1C397-9116-4AF7-ABB6-DC2845834873}"/>
    <dgm:cxn modelId="{4E22C5E1-2211-44C2-B053-CF85573C8323}" type="presOf" srcId="{22C1C397-9116-4AF7-ABB6-DC2845834873}" destId="{AB65CDDE-E338-44E5-979C-E73C1E82DF57}" srcOrd="0" destOrd="0" presId="urn:microsoft.com/office/officeart/2005/8/layout/vProcess5"/>
    <dgm:cxn modelId="{4A8B2A41-8287-4CF9-891B-8318D0D169EC}" type="presParOf" srcId="{9D68A6DA-2C0B-44DC-B5B3-BA6B8EFE1142}" destId="{CE1D3A2E-B297-417B-99D8-2D2B390D2725}" srcOrd="0" destOrd="0" presId="urn:microsoft.com/office/officeart/2005/8/layout/vProcess5"/>
    <dgm:cxn modelId="{7309B70F-672C-436B-8E28-D2C515542055}" type="presParOf" srcId="{9D68A6DA-2C0B-44DC-B5B3-BA6B8EFE1142}" destId="{F73DF978-264A-45F8-89FF-A416B8B06DA0}" srcOrd="1" destOrd="0" presId="urn:microsoft.com/office/officeart/2005/8/layout/vProcess5"/>
    <dgm:cxn modelId="{1DECEA25-1B3C-4FEA-A3E6-AFBD6CA2D5B3}" type="presParOf" srcId="{9D68A6DA-2C0B-44DC-B5B3-BA6B8EFE1142}" destId="{770666D1-0DA5-4761-A54C-AA61B8C04B58}" srcOrd="2" destOrd="0" presId="urn:microsoft.com/office/officeart/2005/8/layout/vProcess5"/>
    <dgm:cxn modelId="{7B07EAB5-8F7B-4AC3-8338-B47D5E6A9FD4}" type="presParOf" srcId="{9D68A6DA-2C0B-44DC-B5B3-BA6B8EFE1142}" destId="{46D25642-C63E-491C-A27F-FD98D4DD12EE}" srcOrd="3" destOrd="0" presId="urn:microsoft.com/office/officeart/2005/8/layout/vProcess5"/>
    <dgm:cxn modelId="{F5D840B1-31C6-43F0-B7FA-6C9B95351E45}" type="presParOf" srcId="{9D68A6DA-2C0B-44DC-B5B3-BA6B8EFE1142}" destId="{7A85E4FF-52CB-40B7-9EB8-C1D3F83D4B25}" srcOrd="4" destOrd="0" presId="urn:microsoft.com/office/officeart/2005/8/layout/vProcess5"/>
    <dgm:cxn modelId="{4437CB2A-80E0-4ECE-8267-1DCAD02CE2DA}" type="presParOf" srcId="{9D68A6DA-2C0B-44DC-B5B3-BA6B8EFE1142}" destId="{C3FDD1DA-85E9-48C0-8E74-25FCE305250C}" srcOrd="5" destOrd="0" presId="urn:microsoft.com/office/officeart/2005/8/layout/vProcess5"/>
    <dgm:cxn modelId="{71482FAD-E912-4DFA-A1DD-5F7A6ACC0FD6}" type="presParOf" srcId="{9D68A6DA-2C0B-44DC-B5B3-BA6B8EFE1142}" destId="{FB5FC1EE-B271-4A7C-B7B4-968E284296CE}" srcOrd="6" destOrd="0" presId="urn:microsoft.com/office/officeart/2005/8/layout/vProcess5"/>
    <dgm:cxn modelId="{EFACC5E2-11F3-420E-9C2E-DDD72689629A}" type="presParOf" srcId="{9D68A6DA-2C0B-44DC-B5B3-BA6B8EFE1142}" destId="{AB65CDDE-E338-44E5-979C-E73C1E82DF57}" srcOrd="7" destOrd="0" presId="urn:microsoft.com/office/officeart/2005/8/layout/vProcess5"/>
    <dgm:cxn modelId="{FEBADD8D-8B11-4DFF-B744-F55516B114E6}" type="presParOf" srcId="{9D68A6DA-2C0B-44DC-B5B3-BA6B8EFE1142}" destId="{709E8620-9F3F-4304-BC54-E92F7F97157D}" srcOrd="8" destOrd="0" presId="urn:microsoft.com/office/officeart/2005/8/layout/vProcess5"/>
    <dgm:cxn modelId="{E11FA81E-1C8E-4FBC-879B-506BBF0190AF}" type="presParOf" srcId="{9D68A6DA-2C0B-44DC-B5B3-BA6B8EFE1142}" destId="{C2319BEA-4C87-401A-B2A7-DDCDBDB9A660}" srcOrd="9" destOrd="0" presId="urn:microsoft.com/office/officeart/2005/8/layout/vProcess5"/>
    <dgm:cxn modelId="{5B53F89E-2D80-4DC2-95C5-290DAB4E409B}" type="presParOf" srcId="{9D68A6DA-2C0B-44DC-B5B3-BA6B8EFE1142}" destId="{970577FC-0144-49DF-A89E-989C726444B7}" srcOrd="10" destOrd="0" presId="urn:microsoft.com/office/officeart/2005/8/layout/vProcess5"/>
    <dgm:cxn modelId="{43EDB77D-B6EF-4B8D-99BF-B2DF692FC90D}" type="presParOf" srcId="{9D68A6DA-2C0B-44DC-B5B3-BA6B8EFE1142}" destId="{19397D41-8F52-4687-BDDD-13AAFA2C3F0F}" srcOrd="11" destOrd="0" presId="urn:microsoft.com/office/officeart/2005/8/layout/vProcess5"/>
    <dgm:cxn modelId="{7F559283-58D2-475C-8862-6AC090B740A0}" type="presParOf" srcId="{9D68A6DA-2C0B-44DC-B5B3-BA6B8EFE1142}" destId="{806FB4B4-FA9F-4C0D-B145-D26BC1CF5289}" srcOrd="12" destOrd="0" presId="urn:microsoft.com/office/officeart/2005/8/layout/vProcess5"/>
    <dgm:cxn modelId="{0AA12F4E-629D-484F-A020-9B127364B282}" type="presParOf" srcId="{9D68A6DA-2C0B-44DC-B5B3-BA6B8EFE1142}" destId="{A22912C4-89FF-4F53-9844-405D8AECC610}" srcOrd="13" destOrd="0" presId="urn:microsoft.com/office/officeart/2005/8/layout/vProcess5"/>
    <dgm:cxn modelId="{D86A0455-951A-49A2-BE62-99660DFBA3F3}" type="presParOf" srcId="{9D68A6DA-2C0B-44DC-B5B3-BA6B8EFE1142}" destId="{32163EFB-FA1C-450A-B1C9-5B20DC19C2F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90116-6CEF-4941-AC86-D8F45DF51599}">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8103B-5A1F-45C1-A732-16EE9A768042}">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6755B6-A412-4215-8FD9-C94797DB3713}">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77900">
            <a:lnSpc>
              <a:spcPct val="90000"/>
            </a:lnSpc>
            <a:spcBef>
              <a:spcPct val="0"/>
            </a:spcBef>
            <a:spcAft>
              <a:spcPct val="35000"/>
            </a:spcAft>
            <a:buNone/>
          </a:pPr>
          <a:r>
            <a:rPr lang="en-US" sz="2200" kern="1200" dirty="0"/>
            <a:t>Education and Pre-Survey: August 2024</a:t>
          </a:r>
        </a:p>
      </dsp:txBody>
      <dsp:txXfrm>
        <a:off x="1736952" y="642"/>
        <a:ext cx="5095259" cy="1503855"/>
      </dsp:txXfrm>
    </dsp:sp>
    <dsp:sp modelId="{B3CA4AE0-D4A8-4BA2-8C87-A2C3DF2F4E6E}">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FC5B7-8389-46D2-81E9-C23BD75C6C1F}">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DCFF71-C3E8-4F87-873D-4FC7FFDA5CE6}">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en-US" sz="2100" kern="1200" dirty="0"/>
            <a:t>Implementation: September 1, 2024</a:t>
          </a:r>
        </a:p>
      </dsp:txBody>
      <dsp:txXfrm>
        <a:off x="1736952" y="1880461"/>
        <a:ext cx="5095259" cy="1503855"/>
      </dsp:txXfrm>
    </dsp:sp>
    <dsp:sp modelId="{353B0232-1E3B-449F-8DF5-C2F8393C3321}">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70DBF-AF2F-4125-9266-63F8FDA98B32}">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73EF22-D803-4B36-858F-CE5590DC94A7}">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77900">
            <a:lnSpc>
              <a:spcPct val="90000"/>
            </a:lnSpc>
            <a:spcBef>
              <a:spcPct val="0"/>
            </a:spcBef>
            <a:spcAft>
              <a:spcPct val="35000"/>
            </a:spcAft>
            <a:buNone/>
          </a:pPr>
          <a:r>
            <a:rPr lang="en-US" sz="2200" kern="1200" dirty="0"/>
            <a:t>Protocol measurement period: September 2024 – December 2024</a:t>
          </a:r>
        </a:p>
        <a:p>
          <a:pPr marL="0" lvl="0" indent="0" algn="l" defTabSz="977900">
            <a:lnSpc>
              <a:spcPct val="90000"/>
            </a:lnSpc>
            <a:spcBef>
              <a:spcPct val="0"/>
            </a:spcBef>
            <a:spcAft>
              <a:spcPct val="35000"/>
            </a:spcAft>
            <a:buNone/>
          </a:pPr>
          <a:r>
            <a:rPr lang="en-US" sz="2200" kern="1200" dirty="0"/>
            <a:t>RN Post-Survey: January 2025</a:t>
          </a:r>
        </a:p>
      </dsp:txBody>
      <dsp:txXfrm>
        <a:off x="1736952" y="3760280"/>
        <a:ext cx="5095259" cy="1503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90116-6CEF-4941-AC86-D8F45DF51599}">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8103B-5A1F-45C1-A732-16EE9A768042}">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6755B6-A412-4215-8FD9-C94797DB3713}">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066800">
            <a:lnSpc>
              <a:spcPct val="90000"/>
            </a:lnSpc>
            <a:spcBef>
              <a:spcPct val="0"/>
            </a:spcBef>
            <a:spcAft>
              <a:spcPct val="35000"/>
            </a:spcAft>
            <a:buNone/>
          </a:pPr>
          <a:r>
            <a:rPr lang="en-US" sz="2400" kern="1200" dirty="0"/>
            <a:t>Education and Pre-Survey: January 2025</a:t>
          </a:r>
        </a:p>
      </dsp:txBody>
      <dsp:txXfrm>
        <a:off x="1736952" y="642"/>
        <a:ext cx="5095259" cy="1503855"/>
      </dsp:txXfrm>
    </dsp:sp>
    <dsp:sp modelId="{B3CA4AE0-D4A8-4BA2-8C87-A2C3DF2F4E6E}">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FC5B7-8389-46D2-81E9-C23BD75C6C1F}">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DCFF71-C3E8-4F87-873D-4FC7FFDA5CE6}">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en-US" sz="2100" kern="1200" dirty="0"/>
            <a:t>Implementation: February 1, 2025</a:t>
          </a:r>
        </a:p>
      </dsp:txBody>
      <dsp:txXfrm>
        <a:off x="1736952" y="1880461"/>
        <a:ext cx="5095259" cy="1503855"/>
      </dsp:txXfrm>
    </dsp:sp>
    <dsp:sp modelId="{353B0232-1E3B-449F-8DF5-C2F8393C3321}">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70DBF-AF2F-4125-9266-63F8FDA98B32}">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73EF22-D803-4B36-858F-CE5590DC94A7}">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066800">
            <a:lnSpc>
              <a:spcPct val="90000"/>
            </a:lnSpc>
            <a:spcBef>
              <a:spcPct val="0"/>
            </a:spcBef>
            <a:spcAft>
              <a:spcPct val="35000"/>
            </a:spcAft>
            <a:buNone/>
          </a:pPr>
          <a:r>
            <a:rPr lang="en-US" sz="2400" kern="1200" dirty="0"/>
            <a:t>Protocol measurement period: February 2025 – May 2025</a:t>
          </a:r>
        </a:p>
        <a:p>
          <a:pPr marL="0" lvl="0" indent="0" algn="l" defTabSz="1066800">
            <a:lnSpc>
              <a:spcPct val="90000"/>
            </a:lnSpc>
            <a:spcBef>
              <a:spcPct val="0"/>
            </a:spcBef>
            <a:spcAft>
              <a:spcPct val="35000"/>
            </a:spcAft>
            <a:buNone/>
          </a:pPr>
          <a:r>
            <a:rPr lang="en-US" sz="2400" kern="1200" dirty="0"/>
            <a:t>RN Post-Survey</a:t>
          </a:r>
          <a:r>
            <a:rPr lang="en-US" sz="2400" kern="1200"/>
            <a:t>: June </a:t>
          </a:r>
          <a:r>
            <a:rPr lang="en-US" sz="2400" kern="1200" dirty="0"/>
            <a:t>2025</a:t>
          </a:r>
        </a:p>
      </dsp:txBody>
      <dsp:txXfrm>
        <a:off x="1736952" y="3760280"/>
        <a:ext cx="5095259" cy="1503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DF978-264A-45F8-89FF-A416B8B06DA0}">
      <dsp:nvSpPr>
        <dsp:cNvPr id="0" name=""/>
        <dsp:cNvSpPr/>
      </dsp:nvSpPr>
      <dsp:spPr>
        <a:xfrm>
          <a:off x="0" y="0"/>
          <a:ext cx="5260803" cy="94766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 </a:t>
          </a:r>
          <a:r>
            <a:rPr lang="en-US" sz="2500" b="1" kern="1200"/>
            <a:t>L</a:t>
          </a:r>
          <a:r>
            <a:rPr lang="en-US" sz="2500" kern="1200"/>
            <a:t>atch to mom’s breast</a:t>
          </a:r>
        </a:p>
      </dsp:txBody>
      <dsp:txXfrm>
        <a:off x="27756" y="27756"/>
        <a:ext cx="4127327" cy="892148"/>
      </dsp:txXfrm>
    </dsp:sp>
    <dsp:sp modelId="{770666D1-0DA5-4761-A54C-AA61B8C04B58}">
      <dsp:nvSpPr>
        <dsp:cNvPr id="0" name=""/>
        <dsp:cNvSpPr/>
      </dsp:nvSpPr>
      <dsp:spPr>
        <a:xfrm>
          <a:off x="392852" y="1079279"/>
          <a:ext cx="5260803" cy="947660"/>
        </a:xfrm>
        <a:prstGeom prst="roundRect">
          <a:avLst>
            <a:gd name="adj" fmla="val 10000"/>
          </a:avLst>
        </a:prstGeom>
        <a:solidFill>
          <a:schemeClr val="accent2">
            <a:hueOff val="222396"/>
            <a:satOff val="-4971"/>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a:t>
          </a:r>
          <a:r>
            <a:rPr lang="en-US" sz="2500" b="1" kern="1200"/>
            <a:t>A</a:t>
          </a:r>
          <a:r>
            <a:rPr lang="en-US" sz="2500" kern="1200"/>
            <a:t>udible swallowing</a:t>
          </a:r>
        </a:p>
      </dsp:txBody>
      <dsp:txXfrm>
        <a:off x="420608" y="1107035"/>
        <a:ext cx="4196459" cy="892148"/>
      </dsp:txXfrm>
    </dsp:sp>
    <dsp:sp modelId="{46D25642-C63E-491C-A27F-FD98D4DD12EE}">
      <dsp:nvSpPr>
        <dsp:cNvPr id="0" name=""/>
        <dsp:cNvSpPr/>
      </dsp:nvSpPr>
      <dsp:spPr>
        <a:xfrm>
          <a:off x="785704" y="2158559"/>
          <a:ext cx="5260803" cy="947660"/>
        </a:xfrm>
        <a:prstGeom prst="roundRect">
          <a:avLst>
            <a:gd name="adj" fmla="val 10000"/>
          </a:avLst>
        </a:prstGeom>
        <a:solidFill>
          <a:schemeClr val="accent2">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 nipple </a:t>
          </a:r>
          <a:r>
            <a:rPr lang="en-US" sz="2500" b="1" kern="1200"/>
            <a:t>T</a:t>
          </a:r>
          <a:r>
            <a:rPr lang="en-US" sz="2500" kern="1200"/>
            <a:t>ype</a:t>
          </a:r>
        </a:p>
      </dsp:txBody>
      <dsp:txXfrm>
        <a:off x="813460" y="2186315"/>
        <a:ext cx="4196459" cy="892148"/>
      </dsp:txXfrm>
    </dsp:sp>
    <dsp:sp modelId="{7A85E4FF-52CB-40B7-9EB8-C1D3F83D4B25}">
      <dsp:nvSpPr>
        <dsp:cNvPr id="0" name=""/>
        <dsp:cNvSpPr/>
      </dsp:nvSpPr>
      <dsp:spPr>
        <a:xfrm>
          <a:off x="1178556" y="3237839"/>
          <a:ext cx="5260803" cy="947660"/>
        </a:xfrm>
        <a:prstGeom prst="roundRect">
          <a:avLst>
            <a:gd name="adj" fmla="val 10000"/>
          </a:avLst>
        </a:prstGeom>
        <a:solidFill>
          <a:schemeClr val="accent2">
            <a:hueOff val="667189"/>
            <a:satOff val="-14912"/>
            <a:lumOff val="-141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 mother’s level of </a:t>
          </a:r>
          <a:r>
            <a:rPr lang="en-US" sz="2500" b="1" kern="1200"/>
            <a:t>C</a:t>
          </a:r>
          <a:r>
            <a:rPr lang="en-US" sz="2500" kern="1200"/>
            <a:t>omfort</a:t>
          </a:r>
        </a:p>
      </dsp:txBody>
      <dsp:txXfrm>
        <a:off x="1206312" y="3265595"/>
        <a:ext cx="4196459" cy="892148"/>
      </dsp:txXfrm>
    </dsp:sp>
    <dsp:sp modelId="{C3FDD1DA-85E9-48C0-8E74-25FCE305250C}">
      <dsp:nvSpPr>
        <dsp:cNvPr id="0" name=""/>
        <dsp:cNvSpPr/>
      </dsp:nvSpPr>
      <dsp:spPr>
        <a:xfrm>
          <a:off x="1571408" y="4317118"/>
          <a:ext cx="5260803" cy="947660"/>
        </a:xfrm>
        <a:prstGeom prst="roundRect">
          <a:avLst>
            <a:gd name="adj" fmla="val 10000"/>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 amount of </a:t>
          </a:r>
          <a:r>
            <a:rPr lang="en-US" sz="2500" b="1" kern="1200"/>
            <a:t>H</a:t>
          </a:r>
          <a:r>
            <a:rPr lang="en-US" sz="2500" kern="1200"/>
            <a:t>elp</a:t>
          </a:r>
        </a:p>
      </dsp:txBody>
      <dsp:txXfrm>
        <a:off x="1599164" y="4344874"/>
        <a:ext cx="4196459" cy="892148"/>
      </dsp:txXfrm>
    </dsp:sp>
    <dsp:sp modelId="{FB5FC1EE-B271-4A7C-B7B4-968E284296CE}">
      <dsp:nvSpPr>
        <dsp:cNvPr id="0" name=""/>
        <dsp:cNvSpPr/>
      </dsp:nvSpPr>
      <dsp:spPr>
        <a:xfrm>
          <a:off x="4644824" y="692318"/>
          <a:ext cx="615979" cy="615979"/>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783419" y="692318"/>
        <a:ext cx="338789" cy="463524"/>
      </dsp:txXfrm>
    </dsp:sp>
    <dsp:sp modelId="{AB65CDDE-E338-44E5-979C-E73C1E82DF57}">
      <dsp:nvSpPr>
        <dsp:cNvPr id="0" name=""/>
        <dsp:cNvSpPr/>
      </dsp:nvSpPr>
      <dsp:spPr>
        <a:xfrm>
          <a:off x="5037676" y="1771598"/>
          <a:ext cx="615979" cy="615979"/>
        </a:xfrm>
        <a:prstGeom prst="downArrow">
          <a:avLst>
            <a:gd name="adj1" fmla="val 55000"/>
            <a:gd name="adj2" fmla="val 45000"/>
          </a:avLst>
        </a:prstGeom>
        <a:solidFill>
          <a:schemeClr val="accent2">
            <a:tint val="40000"/>
            <a:alpha val="90000"/>
            <a:hueOff val="327380"/>
            <a:satOff val="-16689"/>
            <a:lumOff val="-1726"/>
            <a:alphaOff val="0"/>
          </a:schemeClr>
        </a:solidFill>
        <a:ln w="15875" cap="rnd" cmpd="sng" algn="ctr">
          <a:solidFill>
            <a:schemeClr val="accent2">
              <a:tint val="40000"/>
              <a:alpha val="90000"/>
              <a:hueOff val="327380"/>
              <a:satOff val="-16689"/>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76271" y="1771598"/>
        <a:ext cx="338789" cy="463524"/>
      </dsp:txXfrm>
    </dsp:sp>
    <dsp:sp modelId="{709E8620-9F3F-4304-BC54-E92F7F97157D}">
      <dsp:nvSpPr>
        <dsp:cNvPr id="0" name=""/>
        <dsp:cNvSpPr/>
      </dsp:nvSpPr>
      <dsp:spPr>
        <a:xfrm>
          <a:off x="5430528" y="2835083"/>
          <a:ext cx="615979" cy="615979"/>
        </a:xfrm>
        <a:prstGeom prst="downArrow">
          <a:avLst>
            <a:gd name="adj1" fmla="val 55000"/>
            <a:gd name="adj2" fmla="val 45000"/>
          </a:avLst>
        </a:prstGeom>
        <a:solidFill>
          <a:schemeClr val="accent2">
            <a:tint val="40000"/>
            <a:alpha val="90000"/>
            <a:hueOff val="654760"/>
            <a:satOff val="-33377"/>
            <a:lumOff val="-3453"/>
            <a:alphaOff val="0"/>
          </a:schemeClr>
        </a:solidFill>
        <a:ln w="15875" cap="rnd" cmpd="sng" algn="ctr">
          <a:solidFill>
            <a:schemeClr val="accent2">
              <a:tint val="40000"/>
              <a:alpha val="90000"/>
              <a:hueOff val="654760"/>
              <a:satOff val="-33377"/>
              <a:lumOff val="-34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569123" y="2835083"/>
        <a:ext cx="338789" cy="463524"/>
      </dsp:txXfrm>
    </dsp:sp>
    <dsp:sp modelId="{C2319BEA-4C87-401A-B2A7-DDCDBDB9A660}">
      <dsp:nvSpPr>
        <dsp:cNvPr id="0" name=""/>
        <dsp:cNvSpPr/>
      </dsp:nvSpPr>
      <dsp:spPr>
        <a:xfrm>
          <a:off x="5823380" y="3924892"/>
          <a:ext cx="615979" cy="615979"/>
        </a:xfrm>
        <a:prstGeom prst="downArrow">
          <a:avLst>
            <a:gd name="adj1" fmla="val 55000"/>
            <a:gd name="adj2" fmla="val 45000"/>
          </a:avLst>
        </a:prstGeom>
        <a:solidFill>
          <a:schemeClr val="accent2">
            <a:tint val="40000"/>
            <a:alpha val="90000"/>
            <a:hueOff val="982140"/>
            <a:satOff val="-50066"/>
            <a:lumOff val="-5179"/>
            <a:alphaOff val="0"/>
          </a:schemeClr>
        </a:solidFill>
        <a:ln w="15875" cap="rnd" cmpd="sng" algn="ctr">
          <a:solidFill>
            <a:schemeClr val="accent2">
              <a:tint val="40000"/>
              <a:alpha val="90000"/>
              <a:hueOff val="982140"/>
              <a:satOff val="-50066"/>
              <a:lumOff val="-51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961975" y="3924892"/>
        <a:ext cx="338789" cy="4635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34BE-1CC8-8D41-CDD2-B06448F32B2F}"/>
              </a:ext>
            </a:extLst>
          </p:cNvPr>
          <p:cNvSpPr>
            <a:spLocks noGrp="1"/>
          </p:cNvSpPr>
          <p:nvPr>
            <p:ph type="ctrTitle"/>
          </p:nvPr>
        </p:nvSpPr>
        <p:spPr/>
        <p:txBody>
          <a:bodyPr/>
          <a:lstStyle/>
          <a:p>
            <a:r>
              <a:rPr lang="en-US" dirty="0"/>
              <a:t>Breast/Chest Before Bottle</a:t>
            </a:r>
          </a:p>
        </p:txBody>
      </p:sp>
      <p:sp>
        <p:nvSpPr>
          <p:cNvPr id="3" name="Subtitle 2">
            <a:extLst>
              <a:ext uri="{FF2B5EF4-FFF2-40B4-BE49-F238E27FC236}">
                <a16:creationId xmlns:a16="http://schemas.microsoft.com/office/drawing/2014/main" id="{6BB23923-2763-F52A-3792-BC7CCC9FCFDC}"/>
              </a:ext>
            </a:extLst>
          </p:cNvPr>
          <p:cNvSpPr>
            <a:spLocks noGrp="1"/>
          </p:cNvSpPr>
          <p:nvPr>
            <p:ph type="subTitle" idx="1"/>
          </p:nvPr>
        </p:nvSpPr>
        <p:spPr/>
        <p:txBody>
          <a:bodyPr/>
          <a:lstStyle/>
          <a:p>
            <a:r>
              <a:rPr lang="en-US" dirty="0"/>
              <a:t>Dr. </a:t>
            </a:r>
            <a:r>
              <a:rPr lang="en-US" dirty="0" err="1"/>
              <a:t>Kasee</a:t>
            </a:r>
            <a:r>
              <a:rPr lang="en-US" dirty="0"/>
              <a:t> Houston</a:t>
            </a:r>
          </a:p>
          <a:p>
            <a:r>
              <a:rPr lang="en-US" dirty="0"/>
              <a:t>Torrey Albert MSN, RN</a:t>
            </a:r>
          </a:p>
        </p:txBody>
      </p:sp>
    </p:spTree>
    <p:extLst>
      <p:ext uri="{BB962C8B-B14F-4D97-AF65-F5344CB8AC3E}">
        <p14:creationId xmlns:p14="http://schemas.microsoft.com/office/powerpoint/2010/main" val="131864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5662-7A5B-FA47-023D-69478FD2FFC8}"/>
              </a:ext>
            </a:extLst>
          </p:cNvPr>
          <p:cNvSpPr>
            <a:spLocks noGrp="1"/>
          </p:cNvSpPr>
          <p:nvPr>
            <p:ph type="title"/>
          </p:nvPr>
        </p:nvSpPr>
        <p:spPr/>
        <p:txBody>
          <a:bodyPr/>
          <a:lstStyle/>
          <a:p>
            <a:r>
              <a:rPr lang="en-US" dirty="0"/>
              <a:t>How will we measure success?</a:t>
            </a:r>
          </a:p>
        </p:txBody>
      </p:sp>
      <p:sp>
        <p:nvSpPr>
          <p:cNvPr id="3" name="Content Placeholder 2">
            <a:extLst>
              <a:ext uri="{FF2B5EF4-FFF2-40B4-BE49-F238E27FC236}">
                <a16:creationId xmlns:a16="http://schemas.microsoft.com/office/drawing/2014/main" id="{FCB04FF7-7884-DC04-A98A-2870F3FFF76A}"/>
              </a:ext>
            </a:extLst>
          </p:cNvPr>
          <p:cNvSpPr>
            <a:spLocks noGrp="1"/>
          </p:cNvSpPr>
          <p:nvPr>
            <p:ph idx="1"/>
          </p:nvPr>
        </p:nvSpPr>
        <p:spPr>
          <a:xfrm>
            <a:off x="2589212" y="2133599"/>
            <a:ext cx="8915400" cy="3290808"/>
          </a:xfrm>
        </p:spPr>
        <p:txBody>
          <a:bodyPr>
            <a:normAutofit fontScale="92500" lnSpcReduction="10000"/>
          </a:bodyPr>
          <a:lstStyle/>
          <a:p>
            <a:r>
              <a:rPr lang="en-US" dirty="0"/>
              <a:t>Improved skin-to-skin metric – majority of our fallouts are due to “Parent Preference” with bottle feeding</a:t>
            </a:r>
          </a:p>
          <a:p>
            <a:pPr lvl="1"/>
            <a:r>
              <a:rPr lang="en-US" dirty="0"/>
              <a:t>2024: Jan 69%, Feb 79%, Mar 82%, Apr 48%, May 56%</a:t>
            </a:r>
          </a:p>
          <a:p>
            <a:pPr lvl="1"/>
            <a:r>
              <a:rPr lang="en-US" dirty="0"/>
              <a:t>Regional goal is greater than 85% (STS/FT)</a:t>
            </a:r>
          </a:p>
          <a:p>
            <a:r>
              <a:rPr lang="en-US" dirty="0"/>
              <a:t>Improved colostrum care metric</a:t>
            </a:r>
          </a:p>
          <a:p>
            <a:pPr lvl="1"/>
            <a:r>
              <a:rPr lang="en-US" dirty="0"/>
              <a:t>2024: Jan 43%, Feb 75%, Mar 67%, Apr 50%, May 71%</a:t>
            </a:r>
          </a:p>
          <a:p>
            <a:r>
              <a:rPr lang="en-US" dirty="0"/>
              <a:t>Future Plans </a:t>
            </a:r>
          </a:p>
          <a:p>
            <a:pPr lvl="1"/>
            <a:r>
              <a:rPr lang="en-US" dirty="0"/>
              <a:t>Breastfeeding rates at time of discharge</a:t>
            </a:r>
          </a:p>
          <a:p>
            <a:pPr lvl="1"/>
            <a:r>
              <a:rPr lang="en-US" dirty="0"/>
              <a:t>Frequency of breastfeeding sessions during NICU stay</a:t>
            </a:r>
          </a:p>
          <a:p>
            <a:pPr lvl="1"/>
            <a:r>
              <a:rPr lang="en-US" dirty="0"/>
              <a:t>Breastfeeding rates at 2 month and 6 month follow up outpatient</a:t>
            </a:r>
          </a:p>
          <a:p>
            <a:pPr marL="457200" lvl="1" indent="0">
              <a:buNone/>
            </a:pPr>
            <a:endParaRPr lang="en-US" dirty="0"/>
          </a:p>
        </p:txBody>
      </p:sp>
      <p:sp>
        <p:nvSpPr>
          <p:cNvPr id="4" name="TextBox 3">
            <a:extLst>
              <a:ext uri="{FF2B5EF4-FFF2-40B4-BE49-F238E27FC236}">
                <a16:creationId xmlns:a16="http://schemas.microsoft.com/office/drawing/2014/main" id="{932472EA-5A2B-AEDC-6A1F-ED9A97F891CF}"/>
              </a:ext>
            </a:extLst>
          </p:cNvPr>
          <p:cNvSpPr txBox="1"/>
          <p:nvPr/>
        </p:nvSpPr>
        <p:spPr>
          <a:xfrm>
            <a:off x="2589212" y="5540643"/>
            <a:ext cx="8911687" cy="830997"/>
          </a:xfrm>
          <a:prstGeom prst="rect">
            <a:avLst/>
          </a:prstGeom>
          <a:noFill/>
        </p:spPr>
        <p:txBody>
          <a:bodyPr wrap="square" rtlCol="0">
            <a:spAutoFit/>
          </a:bodyPr>
          <a:lstStyle/>
          <a:p>
            <a:r>
              <a:rPr lang="en-US" sz="1600" dirty="0"/>
              <a:t>*RNs will also complete a pre and post survey regarding their current practices with breastfeeding in the NICU, their opinions on current breastfeeding practices, and any barriers that they identify for successfully breastfeeding in the NICU</a:t>
            </a:r>
          </a:p>
        </p:txBody>
      </p:sp>
    </p:spTree>
    <p:extLst>
      <p:ext uri="{BB962C8B-B14F-4D97-AF65-F5344CB8AC3E}">
        <p14:creationId xmlns:p14="http://schemas.microsoft.com/office/powerpoint/2010/main" val="238261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C8AD0-C873-EA09-E0B7-6D94A54C30FB}"/>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Projected Timeline – Moreno Valley</a:t>
            </a: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1CF5EAC-AF06-DA2A-4C04-2150272A1B81}"/>
              </a:ext>
            </a:extLst>
          </p:cNvPr>
          <p:cNvGraphicFramePr>
            <a:graphicFrameLocks noGrp="1"/>
          </p:cNvGraphicFramePr>
          <p:nvPr>
            <p:ph idx="1"/>
            <p:extLst>
              <p:ext uri="{D42A27DB-BD31-4B8C-83A1-F6EECF244321}">
                <p14:modId xmlns:p14="http://schemas.microsoft.com/office/powerpoint/2010/main" val="96466717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23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C8AD0-C873-EA09-E0B7-6D94A54C30FB}"/>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Projected Timeline – Riverside</a:t>
            </a: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1CF5EAC-AF06-DA2A-4C04-2150272A1B81}"/>
              </a:ext>
            </a:extLst>
          </p:cNvPr>
          <p:cNvGraphicFramePr>
            <a:graphicFrameLocks noGrp="1"/>
          </p:cNvGraphicFramePr>
          <p:nvPr>
            <p:ph idx="1"/>
            <p:extLst>
              <p:ext uri="{D42A27DB-BD31-4B8C-83A1-F6EECF244321}">
                <p14:modId xmlns:p14="http://schemas.microsoft.com/office/powerpoint/2010/main" val="217270252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63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B4F3-BAD5-44B3-51E8-C6A0CF91168D}"/>
              </a:ext>
            </a:extLst>
          </p:cNvPr>
          <p:cNvSpPr>
            <a:spLocks noGrp="1"/>
          </p:cNvSpPr>
          <p:nvPr>
            <p:ph type="title"/>
          </p:nvPr>
        </p:nvSpPr>
        <p:spPr/>
        <p:txBody>
          <a:bodyPr/>
          <a:lstStyle/>
          <a:p>
            <a:r>
              <a:rPr lang="en-US" dirty="0"/>
              <a:t>RN Education Plan</a:t>
            </a:r>
          </a:p>
        </p:txBody>
      </p:sp>
      <p:sp>
        <p:nvSpPr>
          <p:cNvPr id="3" name="Content Placeholder 2">
            <a:extLst>
              <a:ext uri="{FF2B5EF4-FFF2-40B4-BE49-F238E27FC236}">
                <a16:creationId xmlns:a16="http://schemas.microsoft.com/office/drawing/2014/main" id="{1F198414-7BE5-814D-3E37-3DD022F2699D}"/>
              </a:ext>
            </a:extLst>
          </p:cNvPr>
          <p:cNvSpPr>
            <a:spLocks noGrp="1"/>
          </p:cNvSpPr>
          <p:nvPr>
            <p:ph idx="1"/>
          </p:nvPr>
        </p:nvSpPr>
        <p:spPr/>
        <p:txBody>
          <a:bodyPr/>
          <a:lstStyle/>
          <a:p>
            <a:r>
              <a:rPr lang="en-US" dirty="0"/>
              <a:t>Pre-survey at August staff meeting</a:t>
            </a:r>
          </a:p>
          <a:p>
            <a:r>
              <a:rPr lang="en-US" dirty="0"/>
              <a:t>Literature review results, benefits of breastfeeding</a:t>
            </a:r>
          </a:p>
          <a:p>
            <a:r>
              <a:rPr lang="en-US" dirty="0"/>
              <a:t>Feeding readiness assessment</a:t>
            </a:r>
          </a:p>
          <a:p>
            <a:r>
              <a:rPr lang="en-US" dirty="0"/>
              <a:t>Breastfeeding quality assessment</a:t>
            </a:r>
          </a:p>
          <a:p>
            <a:r>
              <a:rPr lang="en-US" dirty="0"/>
              <a:t>Workflow for protocol, standardized gavage volumes</a:t>
            </a:r>
          </a:p>
          <a:p>
            <a:r>
              <a:rPr lang="en-US" dirty="0"/>
              <a:t>Post-survey</a:t>
            </a:r>
          </a:p>
          <a:p>
            <a:pPr marL="0" indent="0">
              <a:buNone/>
            </a:pPr>
            <a:endParaRPr lang="en-US" dirty="0"/>
          </a:p>
        </p:txBody>
      </p:sp>
    </p:spTree>
    <p:extLst>
      <p:ext uri="{BB962C8B-B14F-4D97-AF65-F5344CB8AC3E}">
        <p14:creationId xmlns:p14="http://schemas.microsoft.com/office/powerpoint/2010/main" val="236663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9"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0"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91"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92"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93"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94"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95"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7"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8"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9"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00"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1" name="Group 100">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2"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03"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04"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05"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6"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07"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08"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09"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10"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11"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12"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13"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14" name="Rectangle 113">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5"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16" name="Rectangle 115">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1DBBA65E-444E-4392-86BD-24972726C3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55" name="Freeform 11">
              <a:extLst>
                <a:ext uri="{FF2B5EF4-FFF2-40B4-BE49-F238E27FC236}">
                  <a16:creationId xmlns:a16="http://schemas.microsoft.com/office/drawing/2014/main" id="{0347FEC9-97DC-488B-A06F-4CC49650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8" name="Freeform 12">
              <a:extLst>
                <a:ext uri="{FF2B5EF4-FFF2-40B4-BE49-F238E27FC236}">
                  <a16:creationId xmlns:a16="http://schemas.microsoft.com/office/drawing/2014/main" id="{753CE3E8-4313-4DAD-A6A2-AF9EA66A0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9" name="Freeform 13">
              <a:extLst>
                <a:ext uri="{FF2B5EF4-FFF2-40B4-BE49-F238E27FC236}">
                  <a16:creationId xmlns:a16="http://schemas.microsoft.com/office/drawing/2014/main" id="{34AADB34-568F-47BB-B5FF-A454B38B7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0" name="Freeform 14">
              <a:extLst>
                <a:ext uri="{FF2B5EF4-FFF2-40B4-BE49-F238E27FC236}">
                  <a16:creationId xmlns:a16="http://schemas.microsoft.com/office/drawing/2014/main" id="{E315E5A3-676A-47BC-B3AC-92966368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1" name="Freeform 15">
              <a:extLst>
                <a:ext uri="{FF2B5EF4-FFF2-40B4-BE49-F238E27FC236}">
                  <a16:creationId xmlns:a16="http://schemas.microsoft.com/office/drawing/2014/main" id="{8F9CE9B2-398B-4193-BBA4-DAAF3978C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22" name="Freeform 16">
              <a:extLst>
                <a:ext uri="{FF2B5EF4-FFF2-40B4-BE49-F238E27FC236}">
                  <a16:creationId xmlns:a16="http://schemas.microsoft.com/office/drawing/2014/main" id="{1BCA996D-E05D-4419-BB14-5AB57DEDB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23" name="Freeform 17">
              <a:extLst>
                <a:ext uri="{FF2B5EF4-FFF2-40B4-BE49-F238E27FC236}">
                  <a16:creationId xmlns:a16="http://schemas.microsoft.com/office/drawing/2014/main" id="{8BCCD188-3E6B-480B-A4B6-6714F006F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24" name="Freeform 18">
              <a:extLst>
                <a:ext uri="{FF2B5EF4-FFF2-40B4-BE49-F238E27FC236}">
                  <a16:creationId xmlns:a16="http://schemas.microsoft.com/office/drawing/2014/main" id="{82DE7471-5815-4CDB-AF60-02A6962DF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25" name="Freeform 19">
              <a:extLst>
                <a:ext uri="{FF2B5EF4-FFF2-40B4-BE49-F238E27FC236}">
                  <a16:creationId xmlns:a16="http://schemas.microsoft.com/office/drawing/2014/main" id="{156889FF-820D-4514-9010-C24DAA10C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26" name="Freeform 20">
              <a:extLst>
                <a:ext uri="{FF2B5EF4-FFF2-40B4-BE49-F238E27FC236}">
                  <a16:creationId xmlns:a16="http://schemas.microsoft.com/office/drawing/2014/main" id="{67A6CC1F-EE76-4270-AA19-D6E706A54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27" name="Freeform 21">
              <a:extLst>
                <a:ext uri="{FF2B5EF4-FFF2-40B4-BE49-F238E27FC236}">
                  <a16:creationId xmlns:a16="http://schemas.microsoft.com/office/drawing/2014/main" id="{B337E230-6826-442D-A894-F14C3C008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28" name="Freeform 22">
              <a:extLst>
                <a:ext uri="{FF2B5EF4-FFF2-40B4-BE49-F238E27FC236}">
                  <a16:creationId xmlns:a16="http://schemas.microsoft.com/office/drawing/2014/main" id="{B3BBEF39-9B9E-4F60-B20D-F946645CF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29" name="Group 128">
            <a:extLst>
              <a:ext uri="{FF2B5EF4-FFF2-40B4-BE49-F238E27FC236}">
                <a16:creationId xmlns:a16="http://schemas.microsoft.com/office/drawing/2014/main" id="{CB9121D2-9F80-4F15-B0CD-D35E04A5F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69" name="Freeform 27">
              <a:extLst>
                <a:ext uri="{FF2B5EF4-FFF2-40B4-BE49-F238E27FC236}">
                  <a16:creationId xmlns:a16="http://schemas.microsoft.com/office/drawing/2014/main" id="{0933F220-6B63-4FF3-9C79-8F2078D70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30" name="Freeform 28">
              <a:extLst>
                <a:ext uri="{FF2B5EF4-FFF2-40B4-BE49-F238E27FC236}">
                  <a16:creationId xmlns:a16="http://schemas.microsoft.com/office/drawing/2014/main" id="{98B5B790-4A1F-4A9E-83B7-29EE88F81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1" name="Freeform 29">
              <a:extLst>
                <a:ext uri="{FF2B5EF4-FFF2-40B4-BE49-F238E27FC236}">
                  <a16:creationId xmlns:a16="http://schemas.microsoft.com/office/drawing/2014/main" id="{57A0F0BA-BD32-43BE-B431-AE784C8F9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32" name="Freeform 30">
              <a:extLst>
                <a:ext uri="{FF2B5EF4-FFF2-40B4-BE49-F238E27FC236}">
                  <a16:creationId xmlns:a16="http://schemas.microsoft.com/office/drawing/2014/main" id="{4A8EE064-BDA3-40CE-9176-5CAFCD6C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33" name="Freeform 31">
              <a:extLst>
                <a:ext uri="{FF2B5EF4-FFF2-40B4-BE49-F238E27FC236}">
                  <a16:creationId xmlns:a16="http://schemas.microsoft.com/office/drawing/2014/main" id="{D1FAF1F6-F75A-44D4-8E9B-EA83F97F3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34" name="Freeform 32">
              <a:extLst>
                <a:ext uri="{FF2B5EF4-FFF2-40B4-BE49-F238E27FC236}">
                  <a16:creationId xmlns:a16="http://schemas.microsoft.com/office/drawing/2014/main" id="{5038D247-96B1-40DA-8634-E7DD4B87F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35" name="Freeform 33">
              <a:extLst>
                <a:ext uri="{FF2B5EF4-FFF2-40B4-BE49-F238E27FC236}">
                  <a16:creationId xmlns:a16="http://schemas.microsoft.com/office/drawing/2014/main" id="{E42019B4-29CD-40A3-B46A-539E1E3B8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36" name="Freeform 34">
              <a:extLst>
                <a:ext uri="{FF2B5EF4-FFF2-40B4-BE49-F238E27FC236}">
                  <a16:creationId xmlns:a16="http://schemas.microsoft.com/office/drawing/2014/main" id="{80DDBB9D-1E41-425D-AC56-254DC02D6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37" name="Freeform 35">
              <a:extLst>
                <a:ext uri="{FF2B5EF4-FFF2-40B4-BE49-F238E27FC236}">
                  <a16:creationId xmlns:a16="http://schemas.microsoft.com/office/drawing/2014/main" id="{485E9B03-F21A-427E-9F5E-AFE41B355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38" name="Freeform 36">
              <a:extLst>
                <a:ext uri="{FF2B5EF4-FFF2-40B4-BE49-F238E27FC236}">
                  <a16:creationId xmlns:a16="http://schemas.microsoft.com/office/drawing/2014/main" id="{7D1B7768-600F-4D18-958A-F16B48B80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39" name="Freeform 37">
              <a:extLst>
                <a:ext uri="{FF2B5EF4-FFF2-40B4-BE49-F238E27FC236}">
                  <a16:creationId xmlns:a16="http://schemas.microsoft.com/office/drawing/2014/main" id="{300E9383-D185-4A5A-97A6-072CD8426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40" name="Freeform 38">
              <a:extLst>
                <a:ext uri="{FF2B5EF4-FFF2-40B4-BE49-F238E27FC236}">
                  <a16:creationId xmlns:a16="http://schemas.microsoft.com/office/drawing/2014/main" id="{FE8A2608-4179-40C9-B4F3-DDA1C6EA8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CE132428-D7E5-D736-B043-0631878EB918}"/>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2800"/>
              <a:t>Pre-Implementation RN Survey</a:t>
            </a:r>
          </a:p>
        </p:txBody>
      </p:sp>
      <p:sp>
        <p:nvSpPr>
          <p:cNvPr id="141" name="Rectangle 140">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4" name="Content Placeholder 3">
            <a:extLst>
              <a:ext uri="{FF2B5EF4-FFF2-40B4-BE49-F238E27FC236}">
                <a16:creationId xmlns:a16="http://schemas.microsoft.com/office/drawing/2014/main" id="{C778E22C-7852-F096-B55C-F4B1CDD3DB1E}"/>
              </a:ext>
            </a:extLst>
          </p:cNvPr>
          <p:cNvPicPr>
            <a:picLocks noChangeAspect="1"/>
          </p:cNvPicPr>
          <p:nvPr/>
        </p:nvPicPr>
        <p:blipFill>
          <a:blip r:embed="rId2"/>
          <a:srcRect l="5218" r="5829"/>
          <a:stretch/>
        </p:blipFill>
        <p:spPr>
          <a:xfrm>
            <a:off x="20" y="10"/>
            <a:ext cx="6100383" cy="6857990"/>
          </a:xfrm>
          <a:prstGeom prst="rect">
            <a:avLst/>
          </a:prstGeom>
        </p:spPr>
      </p:pic>
    </p:spTree>
    <p:extLst>
      <p:ext uri="{BB962C8B-B14F-4D97-AF65-F5344CB8AC3E}">
        <p14:creationId xmlns:p14="http://schemas.microsoft.com/office/powerpoint/2010/main" val="35889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F209-422D-3CD8-DB36-298D24D4C715}"/>
              </a:ext>
            </a:extLst>
          </p:cNvPr>
          <p:cNvSpPr>
            <a:spLocks noGrp="1"/>
          </p:cNvSpPr>
          <p:nvPr>
            <p:ph type="title"/>
          </p:nvPr>
        </p:nvSpPr>
        <p:spPr/>
        <p:txBody>
          <a:bodyPr/>
          <a:lstStyle/>
          <a:p>
            <a:r>
              <a:rPr lang="en-US" dirty="0"/>
              <a:t>Readiness to Feed Scoring</a:t>
            </a:r>
          </a:p>
        </p:txBody>
      </p:sp>
      <p:pic>
        <p:nvPicPr>
          <p:cNvPr id="5" name="Content Placeholder 4">
            <a:extLst>
              <a:ext uri="{FF2B5EF4-FFF2-40B4-BE49-F238E27FC236}">
                <a16:creationId xmlns:a16="http://schemas.microsoft.com/office/drawing/2014/main" id="{961FC10E-0C50-64EB-47BA-B214027A603F}"/>
              </a:ext>
            </a:extLst>
          </p:cNvPr>
          <p:cNvPicPr>
            <a:picLocks noGrp="1" noChangeAspect="1"/>
          </p:cNvPicPr>
          <p:nvPr>
            <p:ph idx="1"/>
          </p:nvPr>
        </p:nvPicPr>
        <p:blipFill>
          <a:blip r:embed="rId2"/>
          <a:stretch>
            <a:fillRect/>
          </a:stretch>
        </p:blipFill>
        <p:spPr>
          <a:xfrm>
            <a:off x="4643523" y="2937593"/>
            <a:ext cx="7333391" cy="2018149"/>
          </a:xfrm>
        </p:spPr>
      </p:pic>
      <p:pic>
        <p:nvPicPr>
          <p:cNvPr id="7" name="Picture 6">
            <a:extLst>
              <a:ext uri="{FF2B5EF4-FFF2-40B4-BE49-F238E27FC236}">
                <a16:creationId xmlns:a16="http://schemas.microsoft.com/office/drawing/2014/main" id="{5D7B0E7C-A1E0-31AC-03B4-2CB40ED277D2}"/>
              </a:ext>
            </a:extLst>
          </p:cNvPr>
          <p:cNvPicPr>
            <a:picLocks noChangeAspect="1"/>
          </p:cNvPicPr>
          <p:nvPr/>
        </p:nvPicPr>
        <p:blipFill>
          <a:blip r:embed="rId3"/>
          <a:stretch>
            <a:fillRect/>
          </a:stretch>
        </p:blipFill>
        <p:spPr>
          <a:xfrm>
            <a:off x="381000" y="1644072"/>
            <a:ext cx="4093504" cy="2302596"/>
          </a:xfrm>
          <a:prstGeom prst="rect">
            <a:avLst/>
          </a:prstGeom>
        </p:spPr>
      </p:pic>
      <p:pic>
        <p:nvPicPr>
          <p:cNvPr id="8" name="Picture 7">
            <a:extLst>
              <a:ext uri="{FF2B5EF4-FFF2-40B4-BE49-F238E27FC236}">
                <a16:creationId xmlns:a16="http://schemas.microsoft.com/office/drawing/2014/main" id="{D34A4A18-4BF7-4AE7-9C15-88A5CBF27D29}"/>
              </a:ext>
            </a:extLst>
          </p:cNvPr>
          <p:cNvPicPr>
            <a:picLocks noChangeAspect="1"/>
          </p:cNvPicPr>
          <p:nvPr/>
        </p:nvPicPr>
        <p:blipFill>
          <a:blip r:embed="rId4"/>
          <a:stretch>
            <a:fillRect/>
          </a:stretch>
        </p:blipFill>
        <p:spPr>
          <a:xfrm>
            <a:off x="381000" y="4192578"/>
            <a:ext cx="3164992" cy="2331544"/>
          </a:xfrm>
          <a:prstGeom prst="rect">
            <a:avLst/>
          </a:prstGeom>
        </p:spPr>
      </p:pic>
      <p:sp>
        <p:nvSpPr>
          <p:cNvPr id="9" name="TextBox 8">
            <a:extLst>
              <a:ext uri="{FF2B5EF4-FFF2-40B4-BE49-F238E27FC236}">
                <a16:creationId xmlns:a16="http://schemas.microsoft.com/office/drawing/2014/main" id="{3D951D5B-30AE-5E80-1DA1-D2376D8F1512}"/>
              </a:ext>
            </a:extLst>
          </p:cNvPr>
          <p:cNvSpPr txBox="1"/>
          <p:nvPr/>
        </p:nvSpPr>
        <p:spPr>
          <a:xfrm>
            <a:off x="4202546" y="2236630"/>
            <a:ext cx="5070763" cy="369332"/>
          </a:xfrm>
          <a:prstGeom prst="rect">
            <a:avLst/>
          </a:prstGeom>
          <a:noFill/>
        </p:spPr>
        <p:txBody>
          <a:bodyPr wrap="square" rtlCol="0">
            <a:spAutoFit/>
          </a:bodyPr>
          <a:lstStyle/>
          <a:p>
            <a:r>
              <a:rPr lang="en-US" dirty="0">
                <a:sym typeface="Wingdings" panose="05000000000000000000" pitchFamily="2" charset="2"/>
              </a:rPr>
              <a:t> Don’t feed me. Let me sleep or do STS!</a:t>
            </a:r>
            <a:endParaRPr lang="en-US" dirty="0"/>
          </a:p>
        </p:txBody>
      </p:sp>
      <p:sp>
        <p:nvSpPr>
          <p:cNvPr id="10" name="TextBox 9">
            <a:extLst>
              <a:ext uri="{FF2B5EF4-FFF2-40B4-BE49-F238E27FC236}">
                <a16:creationId xmlns:a16="http://schemas.microsoft.com/office/drawing/2014/main" id="{609FDC90-52BA-DDFE-D532-5C79AFA55F99}"/>
              </a:ext>
            </a:extLst>
          </p:cNvPr>
          <p:cNvSpPr txBox="1"/>
          <p:nvPr/>
        </p:nvSpPr>
        <p:spPr>
          <a:xfrm>
            <a:off x="3371275" y="5619003"/>
            <a:ext cx="5070762" cy="369332"/>
          </a:xfrm>
          <a:prstGeom prst="rect">
            <a:avLst/>
          </a:prstGeom>
          <a:noFill/>
        </p:spPr>
        <p:txBody>
          <a:bodyPr wrap="square" rtlCol="0">
            <a:spAutoFit/>
          </a:bodyPr>
          <a:lstStyle/>
          <a:p>
            <a:r>
              <a:rPr lang="en-US" dirty="0">
                <a:sym typeface="Wingdings" panose="05000000000000000000" pitchFamily="2" charset="2"/>
              </a:rPr>
              <a:t> Attempt to feed me at breast with mom! </a:t>
            </a:r>
            <a:endParaRPr lang="en-US" dirty="0"/>
          </a:p>
        </p:txBody>
      </p:sp>
    </p:spTree>
    <p:extLst>
      <p:ext uri="{BB962C8B-B14F-4D97-AF65-F5344CB8AC3E}">
        <p14:creationId xmlns:p14="http://schemas.microsoft.com/office/powerpoint/2010/main" val="3612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8"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9"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0"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1"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2"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3"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4"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5"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6"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7"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8"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0" name="Group 29">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31"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2"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3"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4"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5"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6"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7"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8"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9"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0"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1"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2"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4" name="Rectangle 43">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8" name="Rectangle 47">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ectangle 49">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8EF209-422D-3CD8-DB36-298D24D4C715}"/>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Readiness to Feed Scoring</a:t>
            </a:r>
          </a:p>
        </p:txBody>
      </p:sp>
      <p:sp>
        <p:nvSpPr>
          <p:cNvPr id="52"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A7D0D31-3026-6487-A732-ACA0C0D7F36C}"/>
              </a:ext>
            </a:extLst>
          </p:cNvPr>
          <p:cNvPicPr>
            <a:picLocks noChangeAspect="1"/>
          </p:cNvPicPr>
          <p:nvPr/>
        </p:nvPicPr>
        <p:blipFill>
          <a:blip r:embed="rId2"/>
          <a:stretch>
            <a:fillRect/>
          </a:stretch>
        </p:blipFill>
        <p:spPr>
          <a:xfrm>
            <a:off x="5414034" y="732061"/>
            <a:ext cx="6649358" cy="5427050"/>
          </a:xfrm>
          <a:prstGeom prst="rect">
            <a:avLst/>
          </a:prstGeom>
        </p:spPr>
      </p:pic>
    </p:spTree>
    <p:extLst>
      <p:ext uri="{BB962C8B-B14F-4D97-AF65-F5344CB8AC3E}">
        <p14:creationId xmlns:p14="http://schemas.microsoft.com/office/powerpoint/2010/main" val="312501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1E8EFF-9847-4CB4-9471-E26FF132B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ABCA228-CE68-4A47-BBE7-831947D51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1BAD88-17FB-40F9-8E71-FAF08820A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5BF7C-BAD3-2414-6E8E-1E96AA817916}"/>
              </a:ext>
            </a:extLst>
          </p:cNvPr>
          <p:cNvSpPr>
            <a:spLocks noGrp="1"/>
          </p:cNvSpPr>
          <p:nvPr>
            <p:ph type="title"/>
          </p:nvPr>
        </p:nvSpPr>
        <p:spPr>
          <a:xfrm>
            <a:off x="9392813" y="3101093"/>
            <a:ext cx="2454052" cy="3029344"/>
          </a:xfrm>
        </p:spPr>
        <p:txBody>
          <a:bodyPr>
            <a:normAutofit/>
          </a:bodyPr>
          <a:lstStyle/>
          <a:p>
            <a:r>
              <a:rPr lang="en-US" sz="3200">
                <a:solidFill>
                  <a:schemeClr val="bg1"/>
                </a:solidFill>
              </a:rPr>
              <a:t>LATCH Score</a:t>
            </a:r>
          </a:p>
        </p:txBody>
      </p:sp>
      <p:sp>
        <p:nvSpPr>
          <p:cNvPr id="15" name="Freeform: Shape 14">
            <a:extLst>
              <a:ext uri="{FF2B5EF4-FFF2-40B4-BE49-F238E27FC236}">
                <a16:creationId xmlns:a16="http://schemas.microsoft.com/office/drawing/2014/main" id="{660B7CD1-5C7F-4FF4-9B0A-36FD1B61C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1F8829D3-1F38-3BA7-CB26-17C72D2034E4}"/>
              </a:ext>
            </a:extLst>
          </p:cNvPr>
          <p:cNvGraphicFramePr>
            <a:graphicFrameLocks noGrp="1"/>
          </p:cNvGraphicFramePr>
          <p:nvPr>
            <p:ph idx="1"/>
            <p:extLst>
              <p:ext uri="{D42A27DB-BD31-4B8C-83A1-F6EECF244321}">
                <p14:modId xmlns:p14="http://schemas.microsoft.com/office/powerpoint/2010/main" val="3798116888"/>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14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E433-4A7E-B233-78FB-DC8567B4CB67}"/>
              </a:ext>
            </a:extLst>
          </p:cNvPr>
          <p:cNvSpPr>
            <a:spLocks noGrp="1"/>
          </p:cNvSpPr>
          <p:nvPr>
            <p:ph type="title"/>
          </p:nvPr>
        </p:nvSpPr>
        <p:spPr/>
        <p:txBody>
          <a:bodyPr/>
          <a:lstStyle/>
          <a:p>
            <a:r>
              <a:rPr lang="en-US" dirty="0"/>
              <a:t>LATCH Score</a:t>
            </a:r>
          </a:p>
        </p:txBody>
      </p:sp>
      <p:pic>
        <p:nvPicPr>
          <p:cNvPr id="7" name="Content Placeholder 6">
            <a:extLst>
              <a:ext uri="{FF2B5EF4-FFF2-40B4-BE49-F238E27FC236}">
                <a16:creationId xmlns:a16="http://schemas.microsoft.com/office/drawing/2014/main" id="{B3C9FCFC-113D-234F-BD65-A37061C8F1B2}"/>
              </a:ext>
            </a:extLst>
          </p:cNvPr>
          <p:cNvPicPr>
            <a:picLocks noGrp="1" noChangeAspect="1"/>
          </p:cNvPicPr>
          <p:nvPr>
            <p:ph idx="1"/>
          </p:nvPr>
        </p:nvPicPr>
        <p:blipFill>
          <a:blip r:embed="rId2"/>
          <a:stretch>
            <a:fillRect/>
          </a:stretch>
        </p:blipFill>
        <p:spPr>
          <a:xfrm>
            <a:off x="3408218" y="1412853"/>
            <a:ext cx="7407564" cy="4749021"/>
          </a:xfrm>
          <a:prstGeom prst="rect">
            <a:avLst/>
          </a:prstGeom>
        </p:spPr>
      </p:pic>
      <p:sp>
        <p:nvSpPr>
          <p:cNvPr id="8" name="TextBox 7">
            <a:extLst>
              <a:ext uri="{FF2B5EF4-FFF2-40B4-BE49-F238E27FC236}">
                <a16:creationId xmlns:a16="http://schemas.microsoft.com/office/drawing/2014/main" id="{A11D15B7-18A5-B7E1-F34A-6C612600CA7D}"/>
              </a:ext>
            </a:extLst>
          </p:cNvPr>
          <p:cNvSpPr txBox="1"/>
          <p:nvPr/>
        </p:nvSpPr>
        <p:spPr>
          <a:xfrm>
            <a:off x="3694545" y="6253582"/>
            <a:ext cx="8026400" cy="461665"/>
          </a:xfrm>
          <a:prstGeom prst="rect">
            <a:avLst/>
          </a:prstGeom>
          <a:noFill/>
        </p:spPr>
        <p:txBody>
          <a:bodyPr wrap="square" rtlCol="0">
            <a:spAutoFit/>
          </a:bodyPr>
          <a:lstStyle/>
          <a:p>
            <a:r>
              <a:rPr lang="en-US" sz="2400" dirty="0"/>
              <a:t>The RN MUST observe the breastfeeding session!</a:t>
            </a:r>
          </a:p>
        </p:txBody>
      </p:sp>
    </p:spTree>
    <p:extLst>
      <p:ext uri="{BB962C8B-B14F-4D97-AF65-F5344CB8AC3E}">
        <p14:creationId xmlns:p14="http://schemas.microsoft.com/office/powerpoint/2010/main" val="262705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6EFB-291C-70EC-BDBD-0727ADE0808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87EB137-E64A-7880-8EBC-CAA25714FE5E}"/>
              </a:ext>
            </a:extLst>
          </p:cNvPr>
          <p:cNvSpPr>
            <a:spLocks noGrp="1"/>
          </p:cNvSpPr>
          <p:nvPr>
            <p:ph idx="1"/>
          </p:nvPr>
        </p:nvSpPr>
        <p:spPr/>
        <p:txBody>
          <a:bodyPr>
            <a:normAutofit fontScale="85000" lnSpcReduction="20000"/>
          </a:bodyPr>
          <a:lstStyle/>
          <a:p>
            <a:r>
              <a:rPr lang="en-US" sz="1800" b="0" i="0" u="none" strike="noStrike" baseline="0" dirty="0">
                <a:solidFill>
                  <a:srgbClr val="000000"/>
                </a:solidFill>
              </a:rPr>
              <a:t>Swanson, N. M., Elgersma, K. M., McKechnie, A. C., McPherson, P. L., Bergeron, M. J., </a:t>
            </a:r>
            <a:r>
              <a:rPr lang="en-US" sz="1800" b="0" i="0" u="none" strike="noStrike" baseline="0" dirty="0" err="1">
                <a:solidFill>
                  <a:srgbClr val="000000"/>
                </a:solidFill>
              </a:rPr>
              <a:t>Sommerness</a:t>
            </a:r>
            <a:r>
              <a:rPr lang="en-US" sz="1800" b="0" i="0" u="none" strike="noStrike" baseline="0" dirty="0">
                <a:solidFill>
                  <a:srgbClr val="000000"/>
                </a:solidFill>
              </a:rPr>
              <a:t>, S. A., ... &amp; Harris-Haman, P. A. (2023). Encourage, Assess, Transition (EAT): A quality improvement project implementing a direct breastfeeding protocol for preterm hospitalized infants. </a:t>
            </a:r>
            <a:r>
              <a:rPr lang="en-US" sz="1800" b="0" i="1" u="none" strike="noStrike" baseline="0" dirty="0">
                <a:solidFill>
                  <a:srgbClr val="000000"/>
                </a:solidFill>
              </a:rPr>
              <a:t>Advances in Neonatal Care</a:t>
            </a:r>
            <a:r>
              <a:rPr lang="en-US" sz="1800" b="0" i="0" u="none" strike="noStrike" baseline="0" dirty="0">
                <a:solidFill>
                  <a:srgbClr val="000000"/>
                </a:solidFill>
              </a:rPr>
              <a:t>, </a:t>
            </a:r>
            <a:r>
              <a:rPr lang="en-US" sz="1800" b="0" i="1" u="none" strike="noStrike" baseline="0" dirty="0">
                <a:solidFill>
                  <a:srgbClr val="000000"/>
                </a:solidFill>
              </a:rPr>
              <a:t>23</a:t>
            </a:r>
            <a:r>
              <a:rPr lang="en-US" sz="1800" b="0" i="0" u="none" strike="noStrike" baseline="0" dirty="0">
                <a:solidFill>
                  <a:srgbClr val="000000"/>
                </a:solidFill>
              </a:rPr>
              <a:t>(2), 107-119. https://doi.org/10.1097/ANC.0000000000001037 </a:t>
            </a:r>
          </a:p>
          <a:p>
            <a:r>
              <a:rPr lang="en-US" dirty="0"/>
              <a:t>Kim, Eun Sook PhD, APN; Min, Hyun Gi APN; Lee, Ji Yeon RN; Lee, Ji Yoon RN; Yi, Young </a:t>
            </a:r>
            <a:r>
              <a:rPr lang="en-US" dirty="0" err="1"/>
              <a:t>Hee</a:t>
            </a:r>
            <a:r>
              <a:rPr lang="en-US" dirty="0"/>
              <a:t> PhD, RN. Development of a Protocol for the Direct Breastfeeding of Premature Infants in Neonatal Intensive Care Units. The Journal of Perinatal &amp; Neonatal Nursing 38(1):p 73-87, January/March 2024. | DOI: 10.1097/JPN.0000000000000791 </a:t>
            </a:r>
          </a:p>
          <a:p>
            <a:r>
              <a:rPr lang="en-US" sz="1800" dirty="0">
                <a:effectLst/>
                <a:latin typeface="+mj-lt"/>
                <a:ea typeface="Times New Roman" panose="02020603050405020304" pitchFamily="18" charset="0"/>
              </a:rPr>
              <a:t>Ludwig, S.M. &amp; </a:t>
            </a:r>
            <a:r>
              <a:rPr lang="en-US" sz="1800" dirty="0" err="1">
                <a:effectLst/>
                <a:latin typeface="+mj-lt"/>
                <a:ea typeface="Times New Roman" panose="02020603050405020304" pitchFamily="18" charset="0"/>
              </a:rPr>
              <a:t>Waitzman</a:t>
            </a:r>
            <a:r>
              <a:rPr lang="en-US" sz="1800" dirty="0">
                <a:effectLst/>
                <a:latin typeface="+mj-lt"/>
                <a:ea typeface="Times New Roman" panose="02020603050405020304" pitchFamily="18" charset="0"/>
              </a:rPr>
              <a:t>, K.A. (2007, September). Changing feeding documentation to reflect infant-driven feeding practice. Newborn and Infant Nursing Reviews, 7(3), 155-160</a:t>
            </a:r>
            <a:endParaRPr lang="en-US" dirty="0">
              <a:latin typeface="+mj-lt"/>
            </a:endParaRPr>
          </a:p>
          <a:p>
            <a:r>
              <a:rPr lang="en-US" dirty="0"/>
              <a:t>Briere CE, McGrath JM, Cong X, Brownell E, </a:t>
            </a:r>
            <a:r>
              <a:rPr lang="en-US" dirty="0" err="1"/>
              <a:t>Cusson</a:t>
            </a:r>
            <a:r>
              <a:rPr lang="en-US" dirty="0"/>
              <a:t> R. Direct-breastfeeding premature infants in the neonatal intensive care unit. J Hum </a:t>
            </a:r>
            <a:r>
              <a:rPr lang="en-US" dirty="0" err="1"/>
              <a:t>Lact</a:t>
            </a:r>
            <a:r>
              <a:rPr lang="en-US" dirty="0"/>
              <a:t>. 2015;31(3):386–392. doi:10.1177/0890334415581798.</a:t>
            </a:r>
          </a:p>
          <a:p>
            <a:r>
              <a:rPr lang="en-US" dirty="0"/>
              <a:t>Pineda, R. Direct breast-feeding in the neonatal intensive care unit: is it important?. J </a:t>
            </a:r>
            <a:r>
              <a:rPr lang="en-US" dirty="0" err="1"/>
              <a:t>Perinatol</a:t>
            </a:r>
            <a:r>
              <a:rPr lang="en-US" dirty="0"/>
              <a:t> 31, 540–545 (2011). https://doi.org/10.1038/jp.2010.205</a:t>
            </a:r>
          </a:p>
        </p:txBody>
      </p:sp>
    </p:spTree>
    <p:extLst>
      <p:ext uri="{BB962C8B-B14F-4D97-AF65-F5344CB8AC3E}">
        <p14:creationId xmlns:p14="http://schemas.microsoft.com/office/powerpoint/2010/main" val="16548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8CF8-9C68-41E3-66FA-0B1AC08D2D41}"/>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5321EF64-C303-D328-FD49-350CA3C459ED}"/>
              </a:ext>
            </a:extLst>
          </p:cNvPr>
          <p:cNvSpPr>
            <a:spLocks noGrp="1"/>
          </p:cNvSpPr>
          <p:nvPr>
            <p:ph idx="1"/>
          </p:nvPr>
        </p:nvSpPr>
        <p:spPr/>
        <p:txBody>
          <a:bodyPr/>
          <a:lstStyle/>
          <a:p>
            <a:r>
              <a:rPr lang="en-US" dirty="0"/>
              <a:t>Declining skin-to-skin scores</a:t>
            </a:r>
          </a:p>
          <a:p>
            <a:pPr lvl="1"/>
            <a:r>
              <a:rPr lang="en-US" dirty="0"/>
              <a:t>Majority of fallouts were because parents were bottle feeding the baby</a:t>
            </a:r>
          </a:p>
          <a:p>
            <a:pPr lvl="1"/>
            <a:r>
              <a:rPr lang="en-US" dirty="0"/>
              <a:t>Thought: increase in breastfeeding </a:t>
            </a:r>
            <a:r>
              <a:rPr lang="en-US" dirty="0">
                <a:sym typeface="Wingdings" panose="05000000000000000000" pitchFamily="2" charset="2"/>
              </a:rPr>
              <a:t> increase skin to skin contact</a:t>
            </a:r>
            <a:endParaRPr lang="en-US" dirty="0"/>
          </a:p>
        </p:txBody>
      </p:sp>
    </p:spTree>
    <p:extLst>
      <p:ext uri="{BB962C8B-B14F-4D97-AF65-F5344CB8AC3E}">
        <p14:creationId xmlns:p14="http://schemas.microsoft.com/office/powerpoint/2010/main" val="11974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ABED-7467-F1EB-3930-C26CCD36899E}"/>
              </a:ext>
            </a:extLst>
          </p:cNvPr>
          <p:cNvSpPr>
            <a:spLocks noGrp="1"/>
          </p:cNvSpPr>
          <p:nvPr>
            <p:ph type="title"/>
          </p:nvPr>
        </p:nvSpPr>
        <p:spPr/>
        <p:txBody>
          <a:bodyPr/>
          <a:lstStyle/>
          <a:p>
            <a:r>
              <a:rPr lang="en-US" dirty="0"/>
              <a:t>What?</a:t>
            </a:r>
          </a:p>
        </p:txBody>
      </p:sp>
      <p:sp>
        <p:nvSpPr>
          <p:cNvPr id="3" name="Content Placeholder 2">
            <a:extLst>
              <a:ext uri="{FF2B5EF4-FFF2-40B4-BE49-F238E27FC236}">
                <a16:creationId xmlns:a16="http://schemas.microsoft.com/office/drawing/2014/main" id="{0D5889F3-72D2-EDAA-C3A8-630C465C95C1}"/>
              </a:ext>
            </a:extLst>
          </p:cNvPr>
          <p:cNvSpPr>
            <a:spLocks noGrp="1"/>
          </p:cNvSpPr>
          <p:nvPr>
            <p:ph idx="1"/>
          </p:nvPr>
        </p:nvSpPr>
        <p:spPr/>
        <p:txBody>
          <a:bodyPr/>
          <a:lstStyle/>
          <a:p>
            <a:r>
              <a:rPr lang="en-US" dirty="0"/>
              <a:t>Implement a breast/chest before bottle approach to PO feeding for all infants whose mother would like to breast/chest feed</a:t>
            </a:r>
          </a:p>
          <a:p>
            <a:pPr lvl="1"/>
            <a:r>
              <a:rPr lang="en-US" dirty="0"/>
              <a:t>First PO feed should be a breastfeeding/</a:t>
            </a:r>
            <a:r>
              <a:rPr lang="en-US" dirty="0" err="1"/>
              <a:t>chestfeeding</a:t>
            </a:r>
            <a:r>
              <a:rPr lang="en-US" dirty="0"/>
              <a:t> (BF/CF) session before bottle introduction</a:t>
            </a:r>
          </a:p>
          <a:p>
            <a:r>
              <a:rPr lang="en-US" dirty="0"/>
              <a:t>Standardize gavage volumes for infant’s who are BF/CF and gavage feeding</a:t>
            </a:r>
          </a:p>
          <a:p>
            <a:pPr lvl="1"/>
            <a:r>
              <a:rPr lang="en-US" dirty="0"/>
              <a:t>Already being done at other SCAL KP NICUs (Kaiser OC)</a:t>
            </a:r>
          </a:p>
          <a:p>
            <a:pPr lvl="1"/>
            <a:r>
              <a:rPr lang="en-US" dirty="0"/>
              <a:t>Based on the Infant Driven Feeding Program</a:t>
            </a:r>
          </a:p>
          <a:p>
            <a:pPr lvl="1"/>
            <a:r>
              <a:rPr lang="en-US" dirty="0"/>
              <a:t>Goal is to increase the frequency of BF/CF</a:t>
            </a:r>
          </a:p>
        </p:txBody>
      </p:sp>
    </p:spTree>
    <p:extLst>
      <p:ext uri="{BB962C8B-B14F-4D97-AF65-F5344CB8AC3E}">
        <p14:creationId xmlns:p14="http://schemas.microsoft.com/office/powerpoint/2010/main" val="161793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7F04-2F1F-224F-D008-3D3025305CC1}"/>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76062D86-1D2D-F390-9FBF-B3D694F32E62}"/>
              </a:ext>
            </a:extLst>
          </p:cNvPr>
          <p:cNvSpPr>
            <a:spLocks noGrp="1"/>
          </p:cNvSpPr>
          <p:nvPr>
            <p:ph idx="1"/>
          </p:nvPr>
        </p:nvSpPr>
        <p:spPr>
          <a:xfrm>
            <a:off x="1728061" y="1278609"/>
            <a:ext cx="10290875" cy="5463153"/>
          </a:xfrm>
        </p:spPr>
        <p:txBody>
          <a:bodyPr>
            <a:normAutofit fontScale="92500" lnSpcReduction="10000"/>
          </a:bodyPr>
          <a:lstStyle/>
          <a:p>
            <a:r>
              <a:rPr lang="en-US" dirty="0"/>
              <a:t>Briere, C. et al. (2016):</a:t>
            </a:r>
          </a:p>
          <a:p>
            <a:pPr lvl="1"/>
            <a:r>
              <a:rPr lang="en-US" dirty="0"/>
              <a:t>Compared to formula fed premature infants, preterm infants on a human milk diet have decreased morbidity and better long-term neurodevelopmental outcomes</a:t>
            </a:r>
          </a:p>
          <a:p>
            <a:pPr lvl="1"/>
            <a:r>
              <a:rPr lang="en-US" dirty="0"/>
              <a:t>Mothers who direct breastfeed (DBF) in the NICU at least once/day were significantly more likely to have continued breastfeeding 1 month post d/c and at 4 months CGA</a:t>
            </a:r>
          </a:p>
          <a:p>
            <a:r>
              <a:rPr lang="en-US" dirty="0"/>
              <a:t>Pineda, R. (2011)</a:t>
            </a:r>
          </a:p>
          <a:p>
            <a:pPr lvl="1"/>
            <a:r>
              <a:rPr lang="en-US" dirty="0"/>
              <a:t>First oral feeding at the breast is associated with increased frequency of later breast-feeds, increased duration of breast milk feedings and increased success with breast milk feedings at d/c</a:t>
            </a:r>
          </a:p>
          <a:p>
            <a:pPr lvl="1"/>
            <a:r>
              <a:rPr lang="en-US" dirty="0"/>
              <a:t>All mothers in this study who initiated breastmilk feedings but did not DBF, were no longer providing breastmilk for their infant at the time of d/c</a:t>
            </a:r>
          </a:p>
          <a:p>
            <a:r>
              <a:rPr lang="en-US" dirty="0"/>
              <a:t>Swanson, N. et al. (2022)</a:t>
            </a:r>
          </a:p>
          <a:p>
            <a:pPr lvl="1"/>
            <a:r>
              <a:rPr lang="en-US" dirty="0"/>
              <a:t>DBF as the first oral meal promotes continued breastfeeding during and after hospitalization</a:t>
            </a:r>
          </a:p>
          <a:p>
            <a:pPr lvl="1"/>
            <a:r>
              <a:rPr lang="en-US" dirty="0"/>
              <a:t>Preterm birth is an independent risk factor for early human milk cessation</a:t>
            </a:r>
          </a:p>
          <a:p>
            <a:pPr lvl="1"/>
            <a:r>
              <a:rPr lang="en-US" dirty="0"/>
              <a:t>Clinical practices that result in no DBF result in lower human milk feeding duration</a:t>
            </a:r>
          </a:p>
          <a:p>
            <a:pPr lvl="1"/>
            <a:r>
              <a:rPr lang="en-US" dirty="0"/>
              <a:t>From the parent perspective, DBF has a deep meaning beyond nutritional value</a:t>
            </a:r>
          </a:p>
          <a:p>
            <a:pPr lvl="1"/>
            <a:r>
              <a:rPr lang="en-US" dirty="0"/>
              <a:t>Preterm infants are sensitive to feeding imprinting </a:t>
            </a:r>
          </a:p>
          <a:p>
            <a:pPr lvl="1"/>
            <a:r>
              <a:rPr lang="en-US" dirty="0"/>
              <a:t>Delayed introduction to bottles increases DBF in the hospital and at d/c</a:t>
            </a:r>
          </a:p>
        </p:txBody>
      </p:sp>
    </p:spTree>
    <p:extLst>
      <p:ext uri="{BB962C8B-B14F-4D97-AF65-F5344CB8AC3E}">
        <p14:creationId xmlns:p14="http://schemas.microsoft.com/office/powerpoint/2010/main" val="234835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67F3-0404-C661-B70C-30EDC76B0028}"/>
              </a:ext>
            </a:extLst>
          </p:cNvPr>
          <p:cNvSpPr>
            <a:spLocks noGrp="1"/>
          </p:cNvSpPr>
          <p:nvPr>
            <p:ph type="title"/>
          </p:nvPr>
        </p:nvSpPr>
        <p:spPr/>
        <p:txBody>
          <a:bodyPr/>
          <a:lstStyle/>
          <a:p>
            <a:r>
              <a:rPr lang="en-US" dirty="0"/>
              <a:t>Who?</a:t>
            </a:r>
          </a:p>
        </p:txBody>
      </p:sp>
      <p:sp>
        <p:nvSpPr>
          <p:cNvPr id="3" name="Content Placeholder 2">
            <a:extLst>
              <a:ext uri="{FF2B5EF4-FFF2-40B4-BE49-F238E27FC236}">
                <a16:creationId xmlns:a16="http://schemas.microsoft.com/office/drawing/2014/main" id="{5B44576D-DB0C-2F84-179E-91ADB351FF95}"/>
              </a:ext>
            </a:extLst>
          </p:cNvPr>
          <p:cNvSpPr>
            <a:spLocks noGrp="1"/>
          </p:cNvSpPr>
          <p:nvPr>
            <p:ph idx="1"/>
          </p:nvPr>
        </p:nvSpPr>
        <p:spPr/>
        <p:txBody>
          <a:bodyPr/>
          <a:lstStyle/>
          <a:p>
            <a:r>
              <a:rPr lang="en-US" dirty="0"/>
              <a:t>All infants greater than or equal to 33 weeks gestation who are born or transferred to MVMC</a:t>
            </a:r>
          </a:p>
          <a:p>
            <a:r>
              <a:rPr lang="en-US" dirty="0"/>
              <a:t>All infants who have parents who would like to BF/CF </a:t>
            </a:r>
          </a:p>
          <a:p>
            <a:r>
              <a:rPr lang="en-US" dirty="0"/>
              <a:t>Exclusion criteria:</a:t>
            </a:r>
          </a:p>
          <a:p>
            <a:pPr lvl="1"/>
            <a:r>
              <a:rPr lang="en-US" dirty="0"/>
              <a:t>Infants who are hypoglycemic and require initial formula feeding to maintain blood glucose levels</a:t>
            </a:r>
          </a:p>
          <a:p>
            <a:pPr lvl="1"/>
            <a:r>
              <a:rPr lang="en-US" dirty="0"/>
              <a:t>Infants and/or parent who is unable to BF/CF due to physical or mental contraindications</a:t>
            </a:r>
          </a:p>
          <a:p>
            <a:pPr lvl="1"/>
            <a:r>
              <a:rPr lang="en-US" dirty="0"/>
              <a:t>Infants of parents who do not wish to BF/CF</a:t>
            </a:r>
          </a:p>
        </p:txBody>
      </p:sp>
    </p:spTree>
    <p:extLst>
      <p:ext uri="{BB962C8B-B14F-4D97-AF65-F5344CB8AC3E}">
        <p14:creationId xmlns:p14="http://schemas.microsoft.com/office/powerpoint/2010/main" val="405568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08B0-C270-71F7-AFE2-FD308178BC0E}"/>
              </a:ext>
            </a:extLst>
          </p:cNvPr>
          <p:cNvSpPr>
            <a:spLocks noGrp="1"/>
          </p:cNvSpPr>
          <p:nvPr>
            <p:ph type="title"/>
          </p:nvPr>
        </p:nvSpPr>
        <p:spPr>
          <a:xfrm>
            <a:off x="221684" y="54244"/>
            <a:ext cx="9977774" cy="1280890"/>
          </a:xfrm>
        </p:spPr>
        <p:txBody>
          <a:bodyPr/>
          <a:lstStyle/>
          <a:p>
            <a:r>
              <a:rPr lang="en-US" dirty="0"/>
              <a:t>How?</a:t>
            </a:r>
          </a:p>
        </p:txBody>
      </p:sp>
      <p:graphicFrame>
        <p:nvGraphicFramePr>
          <p:cNvPr id="4" name="Content Placeholder 3">
            <a:extLst>
              <a:ext uri="{FF2B5EF4-FFF2-40B4-BE49-F238E27FC236}">
                <a16:creationId xmlns:a16="http://schemas.microsoft.com/office/drawing/2014/main" id="{B0EBC9CE-AC94-D6B5-CF8B-8643FE362137}"/>
              </a:ext>
            </a:extLst>
          </p:cNvPr>
          <p:cNvGraphicFramePr>
            <a:graphicFrameLocks noGrp="1"/>
          </p:cNvGraphicFramePr>
          <p:nvPr>
            <p:ph idx="1"/>
            <p:extLst>
              <p:ext uri="{D42A27DB-BD31-4B8C-83A1-F6EECF244321}">
                <p14:modId xmlns:p14="http://schemas.microsoft.com/office/powerpoint/2010/main" val="574156195"/>
              </p:ext>
            </p:extLst>
          </p:nvPr>
        </p:nvGraphicFramePr>
        <p:xfrm>
          <a:off x="1488831" y="123986"/>
          <a:ext cx="10421615" cy="667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2D3D3A2C-6492-13D7-3D70-088B1DA927D4}"/>
              </a:ext>
            </a:extLst>
          </p:cNvPr>
          <p:cNvPicPr>
            <a:picLocks noChangeAspect="1"/>
          </p:cNvPicPr>
          <p:nvPr/>
        </p:nvPicPr>
        <p:blipFill>
          <a:blip r:embed="rId7"/>
          <a:stretch>
            <a:fillRect/>
          </a:stretch>
        </p:blipFill>
        <p:spPr>
          <a:xfrm>
            <a:off x="1603785" y="240146"/>
            <a:ext cx="9235231" cy="6563610"/>
          </a:xfrm>
          <a:prstGeom prst="rect">
            <a:avLst/>
          </a:prstGeom>
        </p:spPr>
      </p:pic>
      <p:pic>
        <p:nvPicPr>
          <p:cNvPr id="5" name="Picture 4">
            <a:extLst>
              <a:ext uri="{FF2B5EF4-FFF2-40B4-BE49-F238E27FC236}">
                <a16:creationId xmlns:a16="http://schemas.microsoft.com/office/drawing/2014/main" id="{7EB0E8AA-423C-448B-F5D6-39CC5CE5BE5D}"/>
              </a:ext>
            </a:extLst>
          </p:cNvPr>
          <p:cNvPicPr>
            <a:picLocks noChangeAspect="1"/>
          </p:cNvPicPr>
          <p:nvPr/>
        </p:nvPicPr>
        <p:blipFill>
          <a:blip r:embed="rId8"/>
          <a:stretch>
            <a:fillRect/>
          </a:stretch>
        </p:blipFill>
        <p:spPr>
          <a:xfrm>
            <a:off x="9424984" y="2447635"/>
            <a:ext cx="2556370" cy="2285438"/>
          </a:xfrm>
          <a:prstGeom prst="rect">
            <a:avLst/>
          </a:prstGeom>
        </p:spPr>
      </p:pic>
    </p:spTree>
    <p:extLst>
      <p:ext uri="{BB962C8B-B14F-4D97-AF65-F5344CB8AC3E}">
        <p14:creationId xmlns:p14="http://schemas.microsoft.com/office/powerpoint/2010/main" val="134218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E43C-8B5B-762F-B402-A86BD791888E}"/>
              </a:ext>
            </a:extLst>
          </p:cNvPr>
          <p:cNvSpPr>
            <a:spLocks noGrp="1"/>
          </p:cNvSpPr>
          <p:nvPr>
            <p:ph type="title"/>
          </p:nvPr>
        </p:nvSpPr>
        <p:spPr/>
        <p:txBody>
          <a:bodyPr>
            <a:normAutofit/>
          </a:bodyPr>
          <a:lstStyle/>
          <a:p>
            <a:r>
              <a:rPr lang="en-US" dirty="0"/>
              <a:t>IDF Breastfeeding Algorithm</a:t>
            </a:r>
            <a:br>
              <a:rPr lang="en-US" dirty="0"/>
            </a:br>
            <a:r>
              <a:rPr lang="en-US" sz="1800" dirty="0"/>
              <a:t>Proposed standardized gavage volumes for PO/PG patients who are BF/CF</a:t>
            </a:r>
            <a:r>
              <a:rPr lang="en-US" sz="3100" dirty="0"/>
              <a:t> </a:t>
            </a:r>
            <a:endParaRPr lang="en-US" dirty="0"/>
          </a:p>
        </p:txBody>
      </p:sp>
      <p:pic>
        <p:nvPicPr>
          <p:cNvPr id="4" name="Picture 3">
            <a:extLst>
              <a:ext uri="{FF2B5EF4-FFF2-40B4-BE49-F238E27FC236}">
                <a16:creationId xmlns:a16="http://schemas.microsoft.com/office/drawing/2014/main" id="{5B823075-C801-6CBC-CF65-B65FC81D919B}"/>
              </a:ext>
            </a:extLst>
          </p:cNvPr>
          <p:cNvPicPr>
            <a:picLocks noChangeAspect="1"/>
          </p:cNvPicPr>
          <p:nvPr/>
        </p:nvPicPr>
        <p:blipFill>
          <a:blip r:embed="rId2"/>
          <a:stretch>
            <a:fillRect/>
          </a:stretch>
        </p:blipFill>
        <p:spPr>
          <a:xfrm>
            <a:off x="2379951" y="1905000"/>
            <a:ext cx="8429625" cy="3886200"/>
          </a:xfrm>
          <a:prstGeom prst="rect">
            <a:avLst/>
          </a:prstGeom>
        </p:spPr>
      </p:pic>
      <p:sp>
        <p:nvSpPr>
          <p:cNvPr id="3" name="TextBox 2">
            <a:extLst>
              <a:ext uri="{FF2B5EF4-FFF2-40B4-BE49-F238E27FC236}">
                <a16:creationId xmlns:a16="http://schemas.microsoft.com/office/drawing/2014/main" id="{76D85145-62D4-E5ED-6078-D0633E1CEBF1}"/>
              </a:ext>
            </a:extLst>
          </p:cNvPr>
          <p:cNvSpPr txBox="1"/>
          <p:nvPr/>
        </p:nvSpPr>
        <p:spPr>
          <a:xfrm>
            <a:off x="2448732" y="6028841"/>
            <a:ext cx="8291593" cy="646331"/>
          </a:xfrm>
          <a:prstGeom prst="rect">
            <a:avLst/>
          </a:prstGeom>
          <a:noFill/>
        </p:spPr>
        <p:txBody>
          <a:bodyPr wrap="square" rtlCol="0">
            <a:spAutoFit/>
          </a:bodyPr>
          <a:lstStyle/>
          <a:p>
            <a:r>
              <a:rPr lang="en-US" dirty="0"/>
              <a:t>*Each BF/CF session is to be observed and scored by the RN. Quality Score based on IDF Quality Scale (see next slide)</a:t>
            </a:r>
          </a:p>
        </p:txBody>
      </p:sp>
    </p:spTree>
    <p:extLst>
      <p:ext uri="{BB962C8B-B14F-4D97-AF65-F5344CB8AC3E}">
        <p14:creationId xmlns:p14="http://schemas.microsoft.com/office/powerpoint/2010/main" val="63070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1A2D-D6F7-94DE-ACC9-A3DF0E00672D}"/>
              </a:ext>
            </a:extLst>
          </p:cNvPr>
          <p:cNvSpPr>
            <a:spLocks noGrp="1"/>
          </p:cNvSpPr>
          <p:nvPr>
            <p:ph type="title"/>
          </p:nvPr>
        </p:nvSpPr>
        <p:spPr/>
        <p:txBody>
          <a:bodyPr/>
          <a:lstStyle/>
          <a:p>
            <a:r>
              <a:rPr lang="en-US" dirty="0"/>
              <a:t>Infant-Driven Feeding Scale - Quality</a:t>
            </a:r>
          </a:p>
        </p:txBody>
      </p:sp>
      <p:pic>
        <p:nvPicPr>
          <p:cNvPr id="4" name="Picture 3">
            <a:extLst>
              <a:ext uri="{FF2B5EF4-FFF2-40B4-BE49-F238E27FC236}">
                <a16:creationId xmlns:a16="http://schemas.microsoft.com/office/drawing/2014/main" id="{BB5BAC8C-85A4-3D72-EDD9-0D152227B01B}"/>
              </a:ext>
            </a:extLst>
          </p:cNvPr>
          <p:cNvPicPr>
            <a:picLocks noChangeAspect="1"/>
          </p:cNvPicPr>
          <p:nvPr/>
        </p:nvPicPr>
        <p:blipFill>
          <a:blip r:embed="rId2"/>
          <a:stretch>
            <a:fillRect/>
          </a:stretch>
        </p:blipFill>
        <p:spPr>
          <a:xfrm>
            <a:off x="2724728" y="2147310"/>
            <a:ext cx="8071042" cy="3442804"/>
          </a:xfrm>
          <a:prstGeom prst="rect">
            <a:avLst/>
          </a:prstGeom>
        </p:spPr>
      </p:pic>
    </p:spTree>
    <p:extLst>
      <p:ext uri="{BB962C8B-B14F-4D97-AF65-F5344CB8AC3E}">
        <p14:creationId xmlns:p14="http://schemas.microsoft.com/office/powerpoint/2010/main" val="71175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130A-B517-9471-3500-F96BAE6B6AE6}"/>
              </a:ext>
            </a:extLst>
          </p:cNvPr>
          <p:cNvSpPr>
            <a:spLocks noGrp="1"/>
          </p:cNvSpPr>
          <p:nvPr>
            <p:ph type="title"/>
          </p:nvPr>
        </p:nvSpPr>
        <p:spPr/>
        <p:txBody>
          <a:bodyPr/>
          <a:lstStyle/>
          <a:p>
            <a:r>
              <a:rPr lang="en-US" dirty="0"/>
              <a:t>IDF Breastfeeding Algorithm and IV+PO</a:t>
            </a:r>
          </a:p>
        </p:txBody>
      </p:sp>
      <p:sp>
        <p:nvSpPr>
          <p:cNvPr id="3" name="Content Placeholder 2">
            <a:extLst>
              <a:ext uri="{FF2B5EF4-FFF2-40B4-BE49-F238E27FC236}">
                <a16:creationId xmlns:a16="http://schemas.microsoft.com/office/drawing/2014/main" id="{974111F6-900A-941D-CE6B-D4753FAC4E46}"/>
              </a:ext>
            </a:extLst>
          </p:cNvPr>
          <p:cNvSpPr>
            <a:spLocks noGrp="1"/>
          </p:cNvSpPr>
          <p:nvPr>
            <p:ph idx="1"/>
          </p:nvPr>
        </p:nvSpPr>
        <p:spPr/>
        <p:txBody>
          <a:bodyPr/>
          <a:lstStyle/>
          <a:p>
            <a:r>
              <a:rPr lang="en-US" dirty="0"/>
              <a:t>Suggestion for infants who have IV+PO:</a:t>
            </a:r>
          </a:p>
          <a:p>
            <a:pPr lvl="1"/>
            <a:r>
              <a:rPr lang="en-US" dirty="0"/>
              <a:t>IV+PO would be calculated off the volume that was </a:t>
            </a:r>
            <a:r>
              <a:rPr lang="en-US" dirty="0" err="1"/>
              <a:t>gavaged</a:t>
            </a:r>
            <a:r>
              <a:rPr lang="en-US" dirty="0"/>
              <a:t> </a:t>
            </a:r>
          </a:p>
          <a:p>
            <a:pPr lvl="1"/>
            <a:r>
              <a:rPr lang="en-US" dirty="0"/>
              <a:t>Example: Baby A’s full feeding volume is 30ml but breastfed well for 8 minutes. According to IDF, baby would be </a:t>
            </a:r>
            <a:r>
              <a:rPr lang="en-US" dirty="0" err="1"/>
              <a:t>gavaged</a:t>
            </a:r>
            <a:r>
              <a:rPr lang="en-US" dirty="0"/>
              <a:t> 2/3 of feed (20 ml). IV+PO would then calculated based on the 20ml </a:t>
            </a:r>
            <a:r>
              <a:rPr lang="en-US" dirty="0" err="1"/>
              <a:t>gavaged</a:t>
            </a:r>
            <a:r>
              <a:rPr lang="en-US"/>
              <a:t>. </a:t>
            </a:r>
            <a:endParaRPr lang="en-US" dirty="0"/>
          </a:p>
        </p:txBody>
      </p:sp>
    </p:spTree>
    <p:extLst>
      <p:ext uri="{BB962C8B-B14F-4D97-AF65-F5344CB8AC3E}">
        <p14:creationId xmlns:p14="http://schemas.microsoft.com/office/powerpoint/2010/main" val="15307643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3C16C4241AA45B989F716177ADBFD" ma:contentTypeVersion="13" ma:contentTypeDescription="Create a new document." ma:contentTypeScope="" ma:versionID="8138f03a0829daa7e524049f29ea9e5d">
  <xsd:schema xmlns:xsd="http://www.w3.org/2001/XMLSchema" xmlns:xs="http://www.w3.org/2001/XMLSchema" xmlns:p="http://schemas.microsoft.com/office/2006/metadata/properties" xmlns:ns3="504e63ff-b93e-4b3a-9a7c-618df17d7382" xmlns:ns4="7eee13f8-445d-41e4-94b4-6419b485d593" targetNamespace="http://schemas.microsoft.com/office/2006/metadata/properties" ma:root="true" ma:fieldsID="753a9b7995c6d7a514d2b87418b89ddf" ns3:_="" ns4:_="">
    <xsd:import namespace="504e63ff-b93e-4b3a-9a7c-618df17d7382"/>
    <xsd:import namespace="7eee13f8-445d-41e4-94b4-6419b485d59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e63ff-b93e-4b3a-9a7c-618df17d73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ee13f8-445d-41e4-94b4-6419b485d5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04e63ff-b93e-4b3a-9a7c-618df17d73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FD6AEC-824A-4B22-9894-9706B8A2E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e63ff-b93e-4b3a-9a7c-618df17d7382"/>
    <ds:schemaRef ds:uri="7eee13f8-445d-41e4-94b4-6419b485d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B14A1F-E308-4499-909F-02CA861B35C6}">
  <ds:schemaRefs>
    <ds:schemaRef ds:uri="http://schemas.microsoft.com/office/2006/metadata/properties"/>
    <ds:schemaRef ds:uri="504e63ff-b93e-4b3a-9a7c-618df17d738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7eee13f8-445d-41e4-94b4-6419b485d593"/>
    <ds:schemaRef ds:uri="http://www.w3.org/XML/1998/namespace"/>
    <ds:schemaRef ds:uri="http://purl.org/dc/elements/1.1/"/>
  </ds:schemaRefs>
</ds:datastoreItem>
</file>

<file path=customXml/itemProps3.xml><?xml version="1.0" encoding="utf-8"?>
<ds:datastoreItem xmlns:ds="http://schemas.openxmlformats.org/officeDocument/2006/customXml" ds:itemID="{669D0BFE-6309-4F4A-9457-03FFCF94C7D3}">
  <ds:schemaRefs>
    <ds:schemaRef ds:uri="http://schemas.microsoft.com/sharepoint/v3/contenttype/form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TM02892315[[fn=Wisp]]</Template>
  <TotalTime>49195</TotalTime>
  <Words>1120</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Wingdings</vt:lpstr>
      <vt:lpstr>Wingdings 3</vt:lpstr>
      <vt:lpstr>Wisp</vt:lpstr>
      <vt:lpstr>Breast/Chest Before Bottle</vt:lpstr>
      <vt:lpstr>Background </vt:lpstr>
      <vt:lpstr>What?</vt:lpstr>
      <vt:lpstr>Why?</vt:lpstr>
      <vt:lpstr>Who?</vt:lpstr>
      <vt:lpstr>How?</vt:lpstr>
      <vt:lpstr>IDF Breastfeeding Algorithm Proposed standardized gavage volumes for PO/PG patients who are BF/CF </vt:lpstr>
      <vt:lpstr>Infant-Driven Feeding Scale - Quality</vt:lpstr>
      <vt:lpstr>IDF Breastfeeding Algorithm and IV+PO</vt:lpstr>
      <vt:lpstr>How will we measure success?</vt:lpstr>
      <vt:lpstr>Projected Timeline – Moreno Valley</vt:lpstr>
      <vt:lpstr>Projected Timeline – Riverside</vt:lpstr>
      <vt:lpstr>RN Education Plan</vt:lpstr>
      <vt:lpstr>Pre-Implementation RN Survey</vt:lpstr>
      <vt:lpstr>Readiness to Feed Scoring</vt:lpstr>
      <vt:lpstr>Readiness to Feed Scoring</vt:lpstr>
      <vt:lpstr>LATCH Score</vt:lpstr>
      <vt:lpstr>LATCH Score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Before Bottle</dc:title>
  <dc:creator>Torrey J Albert</dc:creator>
  <cp:lastModifiedBy>Torrey J Albert</cp:lastModifiedBy>
  <cp:revision>1</cp:revision>
  <cp:lastPrinted>2024-08-30T21:57:47Z</cp:lastPrinted>
  <dcterms:created xsi:type="dcterms:W3CDTF">2024-06-04T22:42:36Z</dcterms:created>
  <dcterms:modified xsi:type="dcterms:W3CDTF">2024-09-02T19:32:14Z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0x0101007573C16C4241AA45B989F716177ADBFD</vt:lpwstr>
  </property>
</Properties>
</file>