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80" r:id="rId4"/>
    <p:sldId id="267" r:id="rId5"/>
    <p:sldId id="273" r:id="rId6"/>
    <p:sldId id="268" r:id="rId7"/>
    <p:sldId id="277" r:id="rId8"/>
    <p:sldId id="258" r:id="rId9"/>
    <p:sldId id="257" r:id="rId10"/>
    <p:sldId id="269" r:id="rId11"/>
    <p:sldId id="270" r:id="rId12"/>
    <p:sldId id="271" r:id="rId13"/>
    <p:sldId id="272" r:id="rId14"/>
    <p:sldId id="274" r:id="rId15"/>
    <p:sldId id="279" r:id="rId16"/>
    <p:sldId id="276" r:id="rId17"/>
    <p:sldId id="27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43E52A-FF9A-D4E4-5A15-8C0C36E373AB}" v="5" dt="2024-04-04T19:00:31.804"/>
    <p1510:client id="{8FC13AB9-2635-0965-AC4D-974CD3EC9EA1}" v="91" dt="2024-04-03T23:03:45.476"/>
    <p1510:client id="{ABFEF4BB-E1F3-42B7-8811-5424F26206B9}" v="186" dt="2024-04-04T20:03:58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-sheng Chou" userId="S::fu-sheng.x.chou@kp.org::9d9782f7-fafe-4dc9-a6db-013098ffcad2" providerId="AD" clId="Web-{6943E52A-FF9A-D4E4-5A15-8C0C36E373AB}"/>
    <pc:docChg chg="modSld">
      <pc:chgData name="Fu-sheng Chou" userId="S::fu-sheng.x.chou@kp.org::9d9782f7-fafe-4dc9-a6db-013098ffcad2" providerId="AD" clId="Web-{6943E52A-FF9A-D4E4-5A15-8C0C36E373AB}" dt="2024-04-04T19:00:31.804" v="4" actId="1076"/>
      <pc:docMkLst>
        <pc:docMk/>
      </pc:docMkLst>
      <pc:sldChg chg="delSp modSp">
        <pc:chgData name="Fu-sheng Chou" userId="S::fu-sheng.x.chou@kp.org::9d9782f7-fafe-4dc9-a6db-013098ffcad2" providerId="AD" clId="Web-{6943E52A-FF9A-D4E4-5A15-8C0C36E373AB}" dt="2024-04-04T18:59:17.690" v="0"/>
        <pc:sldMkLst>
          <pc:docMk/>
          <pc:sldMk cId="34997417" sldId="271"/>
        </pc:sldMkLst>
        <pc:spChg chg="del">
          <ac:chgData name="Fu-sheng Chou" userId="S::fu-sheng.x.chou@kp.org::9d9782f7-fafe-4dc9-a6db-013098ffcad2" providerId="AD" clId="Web-{6943E52A-FF9A-D4E4-5A15-8C0C36E373AB}" dt="2024-04-04T18:59:17.690" v="0"/>
          <ac:spMkLst>
            <pc:docMk/>
            <pc:sldMk cId="34997417" sldId="271"/>
            <ac:spMk id="5" creationId="{FF655125-23DC-3E9E-94D3-7A4DFFDA65E4}"/>
          </ac:spMkLst>
        </pc:spChg>
        <pc:cxnChg chg="mod">
          <ac:chgData name="Fu-sheng Chou" userId="S::fu-sheng.x.chou@kp.org::9d9782f7-fafe-4dc9-a6db-013098ffcad2" providerId="AD" clId="Web-{6943E52A-FF9A-D4E4-5A15-8C0C36E373AB}" dt="2024-04-04T18:59:17.690" v="0"/>
          <ac:cxnSpMkLst>
            <pc:docMk/>
            <pc:sldMk cId="34997417" sldId="271"/>
            <ac:cxnSpMk id="7" creationId="{85DC18FE-EABC-0EAF-BE95-8C35A0FD392F}"/>
          </ac:cxnSpMkLst>
        </pc:cxnChg>
      </pc:sldChg>
      <pc:sldChg chg="modSp">
        <pc:chgData name="Fu-sheng Chou" userId="S::fu-sheng.x.chou@kp.org::9d9782f7-fafe-4dc9-a6db-013098ffcad2" providerId="AD" clId="Web-{6943E52A-FF9A-D4E4-5A15-8C0C36E373AB}" dt="2024-04-04T19:00:31.804" v="4" actId="1076"/>
        <pc:sldMkLst>
          <pc:docMk/>
          <pc:sldMk cId="1506813245" sldId="272"/>
        </pc:sldMkLst>
        <pc:picChg chg="mod">
          <ac:chgData name="Fu-sheng Chou" userId="S::fu-sheng.x.chou@kp.org::9d9782f7-fafe-4dc9-a6db-013098ffcad2" providerId="AD" clId="Web-{6943E52A-FF9A-D4E4-5A15-8C0C36E373AB}" dt="2024-04-04T19:00:31.804" v="4" actId="1076"/>
          <ac:picMkLst>
            <pc:docMk/>
            <pc:sldMk cId="1506813245" sldId="272"/>
            <ac:picMk id="5" creationId="{328EF105-90EA-8333-1F48-D715A617B95D}"/>
          </ac:picMkLst>
        </pc:picChg>
        <pc:picChg chg="mod">
          <ac:chgData name="Fu-sheng Chou" userId="S::fu-sheng.x.chou@kp.org::9d9782f7-fafe-4dc9-a6db-013098ffcad2" providerId="AD" clId="Web-{6943E52A-FF9A-D4E4-5A15-8C0C36E373AB}" dt="2024-04-04T19:00:30.913" v="3" actId="1076"/>
          <ac:picMkLst>
            <pc:docMk/>
            <pc:sldMk cId="1506813245" sldId="272"/>
            <ac:picMk id="7" creationId="{20B08897-086C-69CF-2DA3-138AD66EFA34}"/>
          </ac:picMkLst>
        </pc:picChg>
      </pc:sldChg>
    </pc:docChg>
  </pc:docChgLst>
  <pc:docChgLst>
    <pc:chgData name="Fu-sheng Chou" userId="9d9782f7-fafe-4dc9-a6db-013098ffcad2" providerId="ADAL" clId="{88C0B37B-8664-44D4-92A2-32A725EB9D12}"/>
    <pc:docChg chg="undo custSel addSld delSld modSld sldOrd">
      <pc:chgData name="Fu-sheng Chou" userId="9d9782f7-fafe-4dc9-a6db-013098ffcad2" providerId="ADAL" clId="{88C0B37B-8664-44D4-92A2-32A725EB9D12}" dt="2024-03-29T05:33:32.984" v="2006" actId="242"/>
      <pc:docMkLst>
        <pc:docMk/>
      </pc:docMkLst>
      <pc:sldChg chg="addSp modSp mod">
        <pc:chgData name="Fu-sheng Chou" userId="9d9782f7-fafe-4dc9-a6db-013098ffcad2" providerId="ADAL" clId="{88C0B37B-8664-44D4-92A2-32A725EB9D12}" dt="2024-03-29T05:23:39.957" v="1734" actId="1076"/>
        <pc:sldMkLst>
          <pc:docMk/>
          <pc:sldMk cId="169804545" sldId="256"/>
        </pc:sldMkLst>
        <pc:spChg chg="add mod">
          <ac:chgData name="Fu-sheng Chou" userId="9d9782f7-fafe-4dc9-a6db-013098ffcad2" providerId="ADAL" clId="{88C0B37B-8664-44D4-92A2-32A725EB9D12}" dt="2024-03-29T05:23:33.225" v="1733" actId="1076"/>
          <ac:spMkLst>
            <pc:docMk/>
            <pc:sldMk cId="169804545" sldId="256"/>
            <ac:spMk id="4" creationId="{DD31F36B-F758-B9AC-9C7C-86ACCDFEAB94}"/>
          </ac:spMkLst>
        </pc:spChg>
        <pc:picChg chg="add mod">
          <ac:chgData name="Fu-sheng Chou" userId="9d9782f7-fafe-4dc9-a6db-013098ffcad2" providerId="ADAL" clId="{88C0B37B-8664-44D4-92A2-32A725EB9D12}" dt="2024-03-29T05:23:39.957" v="1734" actId="1076"/>
          <ac:picMkLst>
            <pc:docMk/>
            <pc:sldMk cId="169804545" sldId="256"/>
            <ac:picMk id="5" creationId="{104C62BE-4A50-8EAB-CDD4-7E91D9E75C61}"/>
          </ac:picMkLst>
        </pc:picChg>
      </pc:sldChg>
      <pc:sldChg chg="addSp delSp modSp mod ord">
        <pc:chgData name="Fu-sheng Chou" userId="9d9782f7-fafe-4dc9-a6db-013098ffcad2" providerId="ADAL" clId="{88C0B37B-8664-44D4-92A2-32A725EB9D12}" dt="2024-03-29T05:33:17.633" v="2005" actId="1076"/>
        <pc:sldMkLst>
          <pc:docMk/>
          <pc:sldMk cId="3038079141" sldId="257"/>
        </pc:sldMkLst>
        <pc:spChg chg="del">
          <ac:chgData name="Fu-sheng Chou" userId="9d9782f7-fafe-4dc9-a6db-013098ffcad2" providerId="ADAL" clId="{88C0B37B-8664-44D4-92A2-32A725EB9D12}" dt="2024-03-29T05:33:09.287" v="2002" actId="478"/>
          <ac:spMkLst>
            <pc:docMk/>
            <pc:sldMk cId="3038079141" sldId="257"/>
            <ac:spMk id="3" creationId="{FAE9FC7A-7936-7529-B87B-07AAD4DDC1A0}"/>
          </ac:spMkLst>
        </pc:spChg>
        <pc:spChg chg="add mod">
          <ac:chgData name="Fu-sheng Chou" userId="9d9782f7-fafe-4dc9-a6db-013098ffcad2" providerId="ADAL" clId="{88C0B37B-8664-44D4-92A2-32A725EB9D12}" dt="2024-03-29T05:23:55.822" v="1743"/>
          <ac:spMkLst>
            <pc:docMk/>
            <pc:sldMk cId="3038079141" sldId="257"/>
            <ac:spMk id="4" creationId="{089F1355-F1B1-CA35-4475-894DA061226F}"/>
          </ac:spMkLst>
        </pc:spChg>
        <pc:spChg chg="add del mod">
          <ac:chgData name="Fu-sheng Chou" userId="9d9782f7-fafe-4dc9-a6db-013098ffcad2" providerId="ADAL" clId="{88C0B37B-8664-44D4-92A2-32A725EB9D12}" dt="2024-03-29T05:33:12.078" v="2003" actId="478"/>
          <ac:spMkLst>
            <pc:docMk/>
            <pc:sldMk cId="3038079141" sldId="257"/>
            <ac:spMk id="7" creationId="{E1E83248-DB1D-6E7A-45F2-1B4371D42089}"/>
          </ac:spMkLst>
        </pc:spChg>
        <pc:picChg chg="add mod">
          <ac:chgData name="Fu-sheng Chou" userId="9d9782f7-fafe-4dc9-a6db-013098ffcad2" providerId="ADAL" clId="{88C0B37B-8664-44D4-92A2-32A725EB9D12}" dt="2024-03-29T05:23:55.822" v="1743"/>
          <ac:picMkLst>
            <pc:docMk/>
            <pc:sldMk cId="3038079141" sldId="257"/>
            <ac:picMk id="5" creationId="{28255CC1-495E-C31E-C580-7D28FB802B5E}"/>
          </ac:picMkLst>
        </pc:picChg>
        <pc:picChg chg="mod">
          <ac:chgData name="Fu-sheng Chou" userId="9d9782f7-fafe-4dc9-a6db-013098ffcad2" providerId="ADAL" clId="{88C0B37B-8664-44D4-92A2-32A725EB9D12}" dt="2024-03-29T05:33:17.633" v="2005" actId="1076"/>
          <ac:picMkLst>
            <pc:docMk/>
            <pc:sldMk cId="3038079141" sldId="257"/>
            <ac:picMk id="1026" creationId="{843178D7-FDB7-7D3F-B05E-3F0C02B0765F}"/>
          </ac:picMkLst>
        </pc:picChg>
      </pc:sldChg>
      <pc:sldChg chg="addSp modSp mod ord">
        <pc:chgData name="Fu-sheng Chou" userId="9d9782f7-fafe-4dc9-a6db-013098ffcad2" providerId="ADAL" clId="{88C0B37B-8664-44D4-92A2-32A725EB9D12}" dt="2024-03-29T05:23:53.934" v="1742" actId="1076"/>
        <pc:sldMkLst>
          <pc:docMk/>
          <pc:sldMk cId="1348060243" sldId="258"/>
        </pc:sldMkLst>
        <pc:spChg chg="mod">
          <ac:chgData name="Fu-sheng Chou" userId="9d9782f7-fafe-4dc9-a6db-013098ffcad2" providerId="ADAL" clId="{88C0B37B-8664-44D4-92A2-32A725EB9D12}" dt="2024-03-29T02:26:36.071" v="102" actId="20577"/>
          <ac:spMkLst>
            <pc:docMk/>
            <pc:sldMk cId="1348060243" sldId="258"/>
            <ac:spMk id="2" creationId="{A52A27A4-D714-3959-47DD-5CC312BC4330}"/>
          </ac:spMkLst>
        </pc:spChg>
        <pc:spChg chg="add mod">
          <ac:chgData name="Fu-sheng Chou" userId="9d9782f7-fafe-4dc9-a6db-013098ffcad2" providerId="ADAL" clId="{88C0B37B-8664-44D4-92A2-32A725EB9D12}" dt="2024-03-29T05:23:46.735" v="1739"/>
          <ac:spMkLst>
            <pc:docMk/>
            <pc:sldMk cId="1348060243" sldId="258"/>
            <ac:spMk id="3" creationId="{F6B6DC6E-0134-8682-F262-11CA3903BB52}"/>
          </ac:spMkLst>
        </pc:spChg>
        <pc:picChg chg="mod">
          <ac:chgData name="Fu-sheng Chou" userId="9d9782f7-fafe-4dc9-a6db-013098ffcad2" providerId="ADAL" clId="{88C0B37B-8664-44D4-92A2-32A725EB9D12}" dt="2024-03-29T05:23:53.934" v="1742" actId="1076"/>
          <ac:picMkLst>
            <pc:docMk/>
            <pc:sldMk cId="1348060243" sldId="258"/>
            <ac:picMk id="4" creationId="{AF86C8B2-9589-9CB6-1014-265AF659737A}"/>
          </ac:picMkLst>
        </pc:picChg>
        <pc:picChg chg="add mod">
          <ac:chgData name="Fu-sheng Chou" userId="9d9782f7-fafe-4dc9-a6db-013098ffcad2" providerId="ADAL" clId="{88C0B37B-8664-44D4-92A2-32A725EB9D12}" dt="2024-03-29T05:23:46.735" v="1739"/>
          <ac:picMkLst>
            <pc:docMk/>
            <pc:sldMk cId="1348060243" sldId="258"/>
            <ac:picMk id="5" creationId="{D1FA8A6F-B02A-F19B-FA40-E1578EA767FE}"/>
          </ac:picMkLst>
        </pc:picChg>
      </pc:sldChg>
      <pc:sldChg chg="del">
        <pc:chgData name="Fu-sheng Chou" userId="9d9782f7-fafe-4dc9-a6db-013098ffcad2" providerId="ADAL" clId="{88C0B37B-8664-44D4-92A2-32A725EB9D12}" dt="2024-03-29T02:25:05.411" v="28" actId="47"/>
        <pc:sldMkLst>
          <pc:docMk/>
          <pc:sldMk cId="166171073" sldId="259"/>
        </pc:sldMkLst>
      </pc:sldChg>
      <pc:sldChg chg="del">
        <pc:chgData name="Fu-sheng Chou" userId="9d9782f7-fafe-4dc9-a6db-013098ffcad2" providerId="ADAL" clId="{88C0B37B-8664-44D4-92A2-32A725EB9D12}" dt="2024-03-29T02:26:41.800" v="103" actId="47"/>
        <pc:sldMkLst>
          <pc:docMk/>
          <pc:sldMk cId="3955480111" sldId="260"/>
        </pc:sldMkLst>
      </pc:sldChg>
      <pc:sldChg chg="del">
        <pc:chgData name="Fu-sheng Chou" userId="9d9782f7-fafe-4dc9-a6db-013098ffcad2" providerId="ADAL" clId="{88C0B37B-8664-44D4-92A2-32A725EB9D12}" dt="2024-03-29T02:28:04.867" v="116" actId="47"/>
        <pc:sldMkLst>
          <pc:docMk/>
          <pc:sldMk cId="1301426987" sldId="261"/>
        </pc:sldMkLst>
      </pc:sldChg>
      <pc:sldChg chg="del">
        <pc:chgData name="Fu-sheng Chou" userId="9d9782f7-fafe-4dc9-a6db-013098ffcad2" providerId="ADAL" clId="{88C0B37B-8664-44D4-92A2-32A725EB9D12}" dt="2024-03-29T02:28:04.867" v="116" actId="47"/>
        <pc:sldMkLst>
          <pc:docMk/>
          <pc:sldMk cId="1746376632" sldId="262"/>
        </pc:sldMkLst>
      </pc:sldChg>
      <pc:sldChg chg="del">
        <pc:chgData name="Fu-sheng Chou" userId="9d9782f7-fafe-4dc9-a6db-013098ffcad2" providerId="ADAL" clId="{88C0B37B-8664-44D4-92A2-32A725EB9D12}" dt="2024-03-29T02:29:31.085" v="152" actId="47"/>
        <pc:sldMkLst>
          <pc:docMk/>
          <pc:sldMk cId="4089132329" sldId="263"/>
        </pc:sldMkLst>
      </pc:sldChg>
      <pc:sldChg chg="del">
        <pc:chgData name="Fu-sheng Chou" userId="9d9782f7-fafe-4dc9-a6db-013098ffcad2" providerId="ADAL" clId="{88C0B37B-8664-44D4-92A2-32A725EB9D12}" dt="2024-03-29T02:30:18.409" v="186" actId="47"/>
        <pc:sldMkLst>
          <pc:docMk/>
          <pc:sldMk cId="1795665403" sldId="264"/>
        </pc:sldMkLst>
      </pc:sldChg>
      <pc:sldChg chg="del">
        <pc:chgData name="Fu-sheng Chou" userId="9d9782f7-fafe-4dc9-a6db-013098ffcad2" providerId="ADAL" clId="{88C0B37B-8664-44D4-92A2-32A725EB9D12}" dt="2024-03-29T02:31:33.155" v="241" actId="47"/>
        <pc:sldMkLst>
          <pc:docMk/>
          <pc:sldMk cId="43713972" sldId="265"/>
        </pc:sldMkLst>
      </pc:sldChg>
      <pc:sldChg chg="addSp modSp new mod">
        <pc:chgData name="Fu-sheng Chou" userId="9d9782f7-fafe-4dc9-a6db-013098ffcad2" providerId="ADAL" clId="{88C0B37B-8664-44D4-92A2-32A725EB9D12}" dt="2024-03-29T05:25:31.868" v="1807" actId="20577"/>
        <pc:sldMkLst>
          <pc:docMk/>
          <pc:sldMk cId="2769325570" sldId="266"/>
        </pc:sldMkLst>
        <pc:spChg chg="mod">
          <ac:chgData name="Fu-sheng Chou" userId="9d9782f7-fafe-4dc9-a6db-013098ffcad2" providerId="ADAL" clId="{88C0B37B-8664-44D4-92A2-32A725EB9D12}" dt="2024-03-29T05:22:49.052" v="1731" actId="20577"/>
          <ac:spMkLst>
            <pc:docMk/>
            <pc:sldMk cId="2769325570" sldId="266"/>
            <ac:spMk id="2" creationId="{207DD65B-0137-D3C1-73CE-E206FA4CF9F7}"/>
          </ac:spMkLst>
        </pc:spChg>
        <pc:spChg chg="mod">
          <ac:chgData name="Fu-sheng Chou" userId="9d9782f7-fafe-4dc9-a6db-013098ffcad2" providerId="ADAL" clId="{88C0B37B-8664-44D4-92A2-32A725EB9D12}" dt="2024-03-29T05:25:31.868" v="1807" actId="20577"/>
          <ac:spMkLst>
            <pc:docMk/>
            <pc:sldMk cId="2769325570" sldId="266"/>
            <ac:spMk id="3" creationId="{A329AFF9-3936-69AD-1E93-A1094412A7E4}"/>
          </ac:spMkLst>
        </pc:spChg>
        <pc:spChg chg="add mod">
          <ac:chgData name="Fu-sheng Chou" userId="9d9782f7-fafe-4dc9-a6db-013098ffcad2" providerId="ADAL" clId="{88C0B37B-8664-44D4-92A2-32A725EB9D12}" dt="2024-03-29T05:23:41.741" v="1735"/>
          <ac:spMkLst>
            <pc:docMk/>
            <pc:sldMk cId="2769325570" sldId="266"/>
            <ac:spMk id="4" creationId="{E949B647-5AAD-1929-285F-4075F1A57167}"/>
          </ac:spMkLst>
        </pc:spChg>
        <pc:picChg chg="add mod">
          <ac:chgData name="Fu-sheng Chou" userId="9d9782f7-fafe-4dc9-a6db-013098ffcad2" providerId="ADAL" clId="{88C0B37B-8664-44D4-92A2-32A725EB9D12}" dt="2024-03-29T05:23:41.741" v="1735"/>
          <ac:picMkLst>
            <pc:docMk/>
            <pc:sldMk cId="2769325570" sldId="266"/>
            <ac:picMk id="5" creationId="{CB161DEF-C0DE-3B94-FCCA-0E2F6F59D146}"/>
          </ac:picMkLst>
        </pc:picChg>
      </pc:sldChg>
      <pc:sldChg chg="addSp modSp new mod">
        <pc:chgData name="Fu-sheng Chou" userId="9d9782f7-fafe-4dc9-a6db-013098ffcad2" providerId="ADAL" clId="{88C0B37B-8664-44D4-92A2-32A725EB9D12}" dt="2024-03-29T05:23:42.758" v="1736"/>
        <pc:sldMkLst>
          <pc:docMk/>
          <pc:sldMk cId="1157271763" sldId="267"/>
        </pc:sldMkLst>
        <pc:spChg chg="mod">
          <ac:chgData name="Fu-sheng Chou" userId="9d9782f7-fafe-4dc9-a6db-013098ffcad2" providerId="ADAL" clId="{88C0B37B-8664-44D4-92A2-32A725EB9D12}" dt="2024-03-29T02:26:27.580" v="86" actId="20577"/>
          <ac:spMkLst>
            <pc:docMk/>
            <pc:sldMk cId="1157271763" sldId="267"/>
            <ac:spMk id="2" creationId="{F1A358E5-E18F-5F68-340B-7F6FFEA70267}"/>
          </ac:spMkLst>
        </pc:spChg>
        <pc:spChg chg="mod">
          <ac:chgData name="Fu-sheng Chou" userId="9d9782f7-fafe-4dc9-a6db-013098ffcad2" providerId="ADAL" clId="{88C0B37B-8664-44D4-92A2-32A725EB9D12}" dt="2024-03-29T02:25:43.590" v="82"/>
          <ac:spMkLst>
            <pc:docMk/>
            <pc:sldMk cId="1157271763" sldId="267"/>
            <ac:spMk id="3" creationId="{0BBC7DE1-68DA-3AC4-B7F2-E905B88AC8FE}"/>
          </ac:spMkLst>
        </pc:spChg>
        <pc:spChg chg="add mod">
          <ac:chgData name="Fu-sheng Chou" userId="9d9782f7-fafe-4dc9-a6db-013098ffcad2" providerId="ADAL" clId="{88C0B37B-8664-44D4-92A2-32A725EB9D12}" dt="2024-03-29T05:23:42.758" v="1736"/>
          <ac:spMkLst>
            <pc:docMk/>
            <pc:sldMk cId="1157271763" sldId="267"/>
            <ac:spMk id="4" creationId="{68029B5B-639E-46E7-3777-4E9B3749F2D6}"/>
          </ac:spMkLst>
        </pc:spChg>
        <pc:picChg chg="add mod">
          <ac:chgData name="Fu-sheng Chou" userId="9d9782f7-fafe-4dc9-a6db-013098ffcad2" providerId="ADAL" clId="{88C0B37B-8664-44D4-92A2-32A725EB9D12}" dt="2024-03-29T05:23:42.758" v="1736"/>
          <ac:picMkLst>
            <pc:docMk/>
            <pc:sldMk cId="1157271763" sldId="267"/>
            <ac:picMk id="5" creationId="{A10175A6-FAAF-CFC8-2051-AAD075C8E0FB}"/>
          </ac:picMkLst>
        </pc:picChg>
      </pc:sldChg>
      <pc:sldChg chg="addSp modSp add mod">
        <pc:chgData name="Fu-sheng Chou" userId="9d9782f7-fafe-4dc9-a6db-013098ffcad2" providerId="ADAL" clId="{88C0B37B-8664-44D4-92A2-32A725EB9D12}" dt="2024-03-29T05:30:52.072" v="1953" actId="20577"/>
        <pc:sldMkLst>
          <pc:docMk/>
          <pc:sldMk cId="1409682161" sldId="268"/>
        </pc:sldMkLst>
        <pc:spChg chg="mod">
          <ac:chgData name="Fu-sheng Chou" userId="9d9782f7-fafe-4dc9-a6db-013098ffcad2" providerId="ADAL" clId="{88C0B37B-8664-44D4-92A2-32A725EB9D12}" dt="2024-03-29T02:26:54.225" v="111" actId="20577"/>
          <ac:spMkLst>
            <pc:docMk/>
            <pc:sldMk cId="1409682161" sldId="268"/>
            <ac:spMk id="2" creationId="{036B8E54-5C24-B023-DFE5-5F488B735196}"/>
          </ac:spMkLst>
        </pc:spChg>
        <pc:spChg chg="mod">
          <ac:chgData name="Fu-sheng Chou" userId="9d9782f7-fafe-4dc9-a6db-013098ffcad2" providerId="ADAL" clId="{88C0B37B-8664-44D4-92A2-32A725EB9D12}" dt="2024-03-29T05:30:52.072" v="1953" actId="20577"/>
          <ac:spMkLst>
            <pc:docMk/>
            <pc:sldMk cId="1409682161" sldId="268"/>
            <ac:spMk id="3" creationId="{7A2B0CA7-D10D-2FF1-D55C-9C99FEFF6065}"/>
          </ac:spMkLst>
        </pc:spChg>
        <pc:spChg chg="add mod">
          <ac:chgData name="Fu-sheng Chou" userId="9d9782f7-fafe-4dc9-a6db-013098ffcad2" providerId="ADAL" clId="{88C0B37B-8664-44D4-92A2-32A725EB9D12}" dt="2024-03-29T05:23:45.353" v="1738"/>
          <ac:spMkLst>
            <pc:docMk/>
            <pc:sldMk cId="1409682161" sldId="268"/>
            <ac:spMk id="4" creationId="{D41BD6F5-9782-5372-7F81-31F7FD8B984A}"/>
          </ac:spMkLst>
        </pc:spChg>
        <pc:picChg chg="add mod">
          <ac:chgData name="Fu-sheng Chou" userId="9d9782f7-fafe-4dc9-a6db-013098ffcad2" providerId="ADAL" clId="{88C0B37B-8664-44D4-92A2-32A725EB9D12}" dt="2024-03-29T05:23:45.353" v="1738"/>
          <ac:picMkLst>
            <pc:docMk/>
            <pc:sldMk cId="1409682161" sldId="268"/>
            <ac:picMk id="5" creationId="{5D0F8A49-66B4-A77D-8DD7-826F222B9C58}"/>
          </ac:picMkLst>
        </pc:picChg>
      </pc:sldChg>
      <pc:sldChg chg="addSp delSp modSp new mod">
        <pc:chgData name="Fu-sheng Chou" userId="9d9782f7-fafe-4dc9-a6db-013098ffcad2" providerId="ADAL" clId="{88C0B37B-8664-44D4-92A2-32A725EB9D12}" dt="2024-03-29T05:23:58.511" v="1744"/>
        <pc:sldMkLst>
          <pc:docMk/>
          <pc:sldMk cId="4186012078" sldId="269"/>
        </pc:sldMkLst>
        <pc:spChg chg="mod">
          <ac:chgData name="Fu-sheng Chou" userId="9d9782f7-fafe-4dc9-a6db-013098ffcad2" providerId="ADAL" clId="{88C0B37B-8664-44D4-92A2-32A725EB9D12}" dt="2024-03-29T02:29:47.135" v="161" actId="20577"/>
          <ac:spMkLst>
            <pc:docMk/>
            <pc:sldMk cId="4186012078" sldId="269"/>
            <ac:spMk id="2" creationId="{8CC0B437-A34C-9038-6A27-53AF7942D20B}"/>
          </ac:spMkLst>
        </pc:spChg>
        <pc:spChg chg="del">
          <ac:chgData name="Fu-sheng Chou" userId="9d9782f7-fafe-4dc9-a6db-013098ffcad2" providerId="ADAL" clId="{88C0B37B-8664-44D4-92A2-32A725EB9D12}" dt="2024-03-29T02:29:23.578" v="150" actId="478"/>
          <ac:spMkLst>
            <pc:docMk/>
            <pc:sldMk cId="4186012078" sldId="269"/>
            <ac:spMk id="3" creationId="{B65F5562-608E-D2A7-052A-23A81885A2F9}"/>
          </ac:spMkLst>
        </pc:spChg>
        <pc:spChg chg="add mod">
          <ac:chgData name="Fu-sheng Chou" userId="9d9782f7-fafe-4dc9-a6db-013098ffcad2" providerId="ADAL" clId="{88C0B37B-8664-44D4-92A2-32A725EB9D12}" dt="2024-03-29T05:23:58.511" v="1744"/>
          <ac:spMkLst>
            <pc:docMk/>
            <pc:sldMk cId="4186012078" sldId="269"/>
            <ac:spMk id="7" creationId="{B08864D0-9009-6E6D-8597-E6EABB19D014}"/>
          </ac:spMkLst>
        </pc:spChg>
        <pc:picChg chg="add mod">
          <ac:chgData name="Fu-sheng Chou" userId="9d9782f7-fafe-4dc9-a6db-013098ffcad2" providerId="ADAL" clId="{88C0B37B-8664-44D4-92A2-32A725EB9D12}" dt="2024-03-29T02:29:23.848" v="151"/>
          <ac:picMkLst>
            <pc:docMk/>
            <pc:sldMk cId="4186012078" sldId="269"/>
            <ac:picMk id="4" creationId="{F595CCFA-B744-B55B-5250-980ED18F5B5B}"/>
          </ac:picMkLst>
        </pc:picChg>
        <pc:picChg chg="add mod">
          <ac:chgData name="Fu-sheng Chou" userId="9d9782f7-fafe-4dc9-a6db-013098ffcad2" providerId="ADAL" clId="{88C0B37B-8664-44D4-92A2-32A725EB9D12}" dt="2024-03-29T02:29:23.848" v="151"/>
          <ac:picMkLst>
            <pc:docMk/>
            <pc:sldMk cId="4186012078" sldId="269"/>
            <ac:picMk id="5" creationId="{95FAA951-A223-B8FE-54EA-F49B68CFB98D}"/>
          </ac:picMkLst>
        </pc:picChg>
        <pc:picChg chg="add mod">
          <ac:chgData name="Fu-sheng Chou" userId="9d9782f7-fafe-4dc9-a6db-013098ffcad2" providerId="ADAL" clId="{88C0B37B-8664-44D4-92A2-32A725EB9D12}" dt="2024-03-29T02:29:23.848" v="151"/>
          <ac:picMkLst>
            <pc:docMk/>
            <pc:sldMk cId="4186012078" sldId="269"/>
            <ac:picMk id="6" creationId="{52F4821D-C10D-87E1-B619-EDE0E4A18878}"/>
          </ac:picMkLst>
        </pc:picChg>
        <pc:picChg chg="add mod">
          <ac:chgData name="Fu-sheng Chou" userId="9d9782f7-fafe-4dc9-a6db-013098ffcad2" providerId="ADAL" clId="{88C0B37B-8664-44D4-92A2-32A725EB9D12}" dt="2024-03-29T05:23:58.511" v="1744"/>
          <ac:picMkLst>
            <pc:docMk/>
            <pc:sldMk cId="4186012078" sldId="269"/>
            <ac:picMk id="8" creationId="{4917FE59-800D-B2A8-9557-CD0AFEA543EB}"/>
          </ac:picMkLst>
        </pc:picChg>
      </pc:sldChg>
      <pc:sldChg chg="addSp delSp modSp new mod">
        <pc:chgData name="Fu-sheng Chou" userId="9d9782f7-fafe-4dc9-a6db-013098ffcad2" providerId="ADAL" clId="{88C0B37B-8664-44D4-92A2-32A725EB9D12}" dt="2024-03-29T05:24:00.831" v="1745"/>
        <pc:sldMkLst>
          <pc:docMk/>
          <pc:sldMk cId="210204949" sldId="270"/>
        </pc:sldMkLst>
        <pc:spChg chg="mod">
          <ac:chgData name="Fu-sheng Chou" userId="9d9782f7-fafe-4dc9-a6db-013098ffcad2" providerId="ADAL" clId="{88C0B37B-8664-44D4-92A2-32A725EB9D12}" dt="2024-03-29T02:29:53.162" v="181" actId="20577"/>
          <ac:spMkLst>
            <pc:docMk/>
            <pc:sldMk cId="210204949" sldId="270"/>
            <ac:spMk id="2" creationId="{F995454C-1466-D977-66B3-9E455FDEF0B4}"/>
          </ac:spMkLst>
        </pc:spChg>
        <pc:spChg chg="del">
          <ac:chgData name="Fu-sheng Chou" userId="9d9782f7-fafe-4dc9-a6db-013098ffcad2" providerId="ADAL" clId="{88C0B37B-8664-44D4-92A2-32A725EB9D12}" dt="2024-03-29T02:30:16.156" v="185" actId="478"/>
          <ac:spMkLst>
            <pc:docMk/>
            <pc:sldMk cId="210204949" sldId="270"/>
            <ac:spMk id="3" creationId="{FDF374F9-C547-1A33-5C1B-8E00BFBCEA73}"/>
          </ac:spMkLst>
        </pc:spChg>
        <pc:spChg chg="add mod">
          <ac:chgData name="Fu-sheng Chou" userId="9d9782f7-fafe-4dc9-a6db-013098ffcad2" providerId="ADAL" clId="{88C0B37B-8664-44D4-92A2-32A725EB9D12}" dt="2024-03-29T05:24:00.831" v="1745"/>
          <ac:spMkLst>
            <pc:docMk/>
            <pc:sldMk cId="210204949" sldId="270"/>
            <ac:spMk id="5" creationId="{15EA09AB-5353-D1C3-C3D6-A71F1B4E000C}"/>
          </ac:spMkLst>
        </pc:spChg>
        <pc:picChg chg="add mod">
          <ac:chgData name="Fu-sheng Chou" userId="9d9782f7-fafe-4dc9-a6db-013098ffcad2" providerId="ADAL" clId="{88C0B37B-8664-44D4-92A2-32A725EB9D12}" dt="2024-03-29T02:30:13.823" v="184" actId="1076"/>
          <ac:picMkLst>
            <pc:docMk/>
            <pc:sldMk cId="210204949" sldId="270"/>
            <ac:picMk id="4" creationId="{7206904E-A633-0A48-3768-896339BB25B5}"/>
          </ac:picMkLst>
        </pc:picChg>
        <pc:picChg chg="add mod">
          <ac:chgData name="Fu-sheng Chou" userId="9d9782f7-fafe-4dc9-a6db-013098ffcad2" providerId="ADAL" clId="{88C0B37B-8664-44D4-92A2-32A725EB9D12}" dt="2024-03-29T05:24:00.831" v="1745"/>
          <ac:picMkLst>
            <pc:docMk/>
            <pc:sldMk cId="210204949" sldId="270"/>
            <ac:picMk id="6" creationId="{A3BDB9FF-DC15-A00C-190D-0D4922599691}"/>
          </ac:picMkLst>
        </pc:picChg>
      </pc:sldChg>
      <pc:sldChg chg="addSp delSp modSp new mod">
        <pc:chgData name="Fu-sheng Chou" userId="9d9782f7-fafe-4dc9-a6db-013098ffcad2" providerId="ADAL" clId="{88C0B37B-8664-44D4-92A2-32A725EB9D12}" dt="2024-03-29T05:24:04.699" v="1746"/>
        <pc:sldMkLst>
          <pc:docMk/>
          <pc:sldMk cId="34997417" sldId="271"/>
        </pc:sldMkLst>
        <pc:spChg chg="mod">
          <ac:chgData name="Fu-sheng Chou" userId="9d9782f7-fafe-4dc9-a6db-013098ffcad2" providerId="ADAL" clId="{88C0B37B-8664-44D4-92A2-32A725EB9D12}" dt="2024-03-29T02:30:43.365" v="195" actId="20577"/>
          <ac:spMkLst>
            <pc:docMk/>
            <pc:sldMk cId="34997417" sldId="271"/>
            <ac:spMk id="2" creationId="{05AA6638-13A5-3356-DCEC-B0EB414EA1C7}"/>
          </ac:spMkLst>
        </pc:spChg>
        <pc:spChg chg="del">
          <ac:chgData name="Fu-sheng Chou" userId="9d9782f7-fafe-4dc9-a6db-013098ffcad2" providerId="ADAL" clId="{88C0B37B-8664-44D4-92A2-32A725EB9D12}" dt="2024-03-29T02:30:49.770" v="196" actId="478"/>
          <ac:spMkLst>
            <pc:docMk/>
            <pc:sldMk cId="34997417" sldId="271"/>
            <ac:spMk id="3" creationId="{94749348-809B-E0C0-5D97-F767A8163718}"/>
          </ac:spMkLst>
        </pc:spChg>
        <pc:spChg chg="add mod">
          <ac:chgData name="Fu-sheng Chou" userId="9d9782f7-fafe-4dc9-a6db-013098ffcad2" providerId="ADAL" clId="{88C0B37B-8664-44D4-92A2-32A725EB9D12}" dt="2024-03-29T02:31:21.671" v="238" actId="1076"/>
          <ac:spMkLst>
            <pc:docMk/>
            <pc:sldMk cId="34997417" sldId="271"/>
            <ac:spMk id="5" creationId="{FF655125-23DC-3E9E-94D3-7A4DFFDA65E4}"/>
          </ac:spMkLst>
        </pc:spChg>
        <pc:spChg chg="add mod">
          <ac:chgData name="Fu-sheng Chou" userId="9d9782f7-fafe-4dc9-a6db-013098ffcad2" providerId="ADAL" clId="{88C0B37B-8664-44D4-92A2-32A725EB9D12}" dt="2024-03-29T05:24:04.699" v="1746"/>
          <ac:spMkLst>
            <pc:docMk/>
            <pc:sldMk cId="34997417" sldId="271"/>
            <ac:spMk id="9" creationId="{2FB87353-5D16-2558-90C2-DA05E6FB9717}"/>
          </ac:spMkLst>
        </pc:spChg>
        <pc:picChg chg="add mod">
          <ac:chgData name="Fu-sheng Chou" userId="9d9782f7-fafe-4dc9-a6db-013098ffcad2" providerId="ADAL" clId="{88C0B37B-8664-44D4-92A2-32A725EB9D12}" dt="2024-03-29T02:30:54.482" v="198" actId="1076"/>
          <ac:picMkLst>
            <pc:docMk/>
            <pc:sldMk cId="34997417" sldId="271"/>
            <ac:picMk id="4" creationId="{77CF8AF0-9E45-1DEF-5EB2-BA7ADFF67452}"/>
          </ac:picMkLst>
        </pc:picChg>
        <pc:picChg chg="add mod">
          <ac:chgData name="Fu-sheng Chou" userId="9d9782f7-fafe-4dc9-a6db-013098ffcad2" providerId="ADAL" clId="{88C0B37B-8664-44D4-92A2-32A725EB9D12}" dt="2024-03-29T05:24:04.699" v="1746"/>
          <ac:picMkLst>
            <pc:docMk/>
            <pc:sldMk cId="34997417" sldId="271"/>
            <ac:picMk id="10" creationId="{CF940007-1EDB-BEE9-9E95-9557A5645360}"/>
          </ac:picMkLst>
        </pc:picChg>
        <pc:cxnChg chg="add mod">
          <ac:chgData name="Fu-sheng Chou" userId="9d9782f7-fafe-4dc9-a6db-013098ffcad2" providerId="ADAL" clId="{88C0B37B-8664-44D4-92A2-32A725EB9D12}" dt="2024-03-29T02:31:29.908" v="240" actId="208"/>
          <ac:cxnSpMkLst>
            <pc:docMk/>
            <pc:sldMk cId="34997417" sldId="271"/>
            <ac:cxnSpMk id="7" creationId="{85DC18FE-EABC-0EAF-BE95-8C35A0FD392F}"/>
          </ac:cxnSpMkLst>
        </pc:cxnChg>
      </pc:sldChg>
      <pc:sldChg chg="addSp modSp new mod">
        <pc:chgData name="Fu-sheng Chou" userId="9d9782f7-fafe-4dc9-a6db-013098ffcad2" providerId="ADAL" clId="{88C0B37B-8664-44D4-92A2-32A725EB9D12}" dt="2024-03-29T05:24:10.764" v="1757" actId="1035"/>
        <pc:sldMkLst>
          <pc:docMk/>
          <pc:sldMk cId="1506813245" sldId="272"/>
        </pc:sldMkLst>
        <pc:spChg chg="mod">
          <ac:chgData name="Fu-sheng Chou" userId="9d9782f7-fafe-4dc9-a6db-013098ffcad2" providerId="ADAL" clId="{88C0B37B-8664-44D4-92A2-32A725EB9D12}" dt="2024-03-29T03:02:07.291" v="328" actId="20577"/>
          <ac:spMkLst>
            <pc:docMk/>
            <pc:sldMk cId="1506813245" sldId="272"/>
            <ac:spMk id="2" creationId="{5910F25B-3E13-C6B5-0452-3F3ED3BAABEB}"/>
          </ac:spMkLst>
        </pc:spChg>
        <pc:spChg chg="mod">
          <ac:chgData name="Fu-sheng Chou" userId="9d9782f7-fafe-4dc9-a6db-013098ffcad2" providerId="ADAL" clId="{88C0B37B-8664-44D4-92A2-32A725EB9D12}" dt="2024-03-29T05:22:18.237" v="1713" actId="14100"/>
          <ac:spMkLst>
            <pc:docMk/>
            <pc:sldMk cId="1506813245" sldId="272"/>
            <ac:spMk id="3" creationId="{8D7FF0DC-95A4-CA31-9C64-F4AE33CB50C2}"/>
          </ac:spMkLst>
        </pc:spChg>
        <pc:spChg chg="add mod">
          <ac:chgData name="Fu-sheng Chou" userId="9d9782f7-fafe-4dc9-a6db-013098ffcad2" providerId="ADAL" clId="{88C0B37B-8664-44D4-92A2-32A725EB9D12}" dt="2024-03-29T05:24:07.082" v="1747"/>
          <ac:spMkLst>
            <pc:docMk/>
            <pc:sldMk cId="1506813245" sldId="272"/>
            <ac:spMk id="8" creationId="{DE2CF14D-919A-68E0-8B38-E69C2BCBE055}"/>
          </ac:spMkLst>
        </pc:spChg>
        <pc:picChg chg="add mod">
          <ac:chgData name="Fu-sheng Chou" userId="9d9782f7-fafe-4dc9-a6db-013098ffcad2" providerId="ADAL" clId="{88C0B37B-8664-44D4-92A2-32A725EB9D12}" dt="2024-03-29T05:24:10.764" v="1757" actId="1035"/>
          <ac:picMkLst>
            <pc:docMk/>
            <pc:sldMk cId="1506813245" sldId="272"/>
            <ac:picMk id="5" creationId="{328EF105-90EA-8333-1F48-D715A617B95D}"/>
          </ac:picMkLst>
        </pc:picChg>
        <pc:picChg chg="add mod">
          <ac:chgData name="Fu-sheng Chou" userId="9d9782f7-fafe-4dc9-a6db-013098ffcad2" providerId="ADAL" clId="{88C0B37B-8664-44D4-92A2-32A725EB9D12}" dt="2024-03-29T05:24:10.764" v="1757" actId="1035"/>
          <ac:picMkLst>
            <pc:docMk/>
            <pc:sldMk cId="1506813245" sldId="272"/>
            <ac:picMk id="7" creationId="{20B08897-086C-69CF-2DA3-138AD66EFA34}"/>
          </ac:picMkLst>
        </pc:picChg>
        <pc:picChg chg="add mod">
          <ac:chgData name="Fu-sheng Chou" userId="9d9782f7-fafe-4dc9-a6db-013098ffcad2" providerId="ADAL" clId="{88C0B37B-8664-44D4-92A2-32A725EB9D12}" dt="2024-03-29T05:24:07.082" v="1747"/>
          <ac:picMkLst>
            <pc:docMk/>
            <pc:sldMk cId="1506813245" sldId="272"/>
            <ac:picMk id="9" creationId="{B3C60261-5F9B-34A9-5061-581EAAF5715F}"/>
          </ac:picMkLst>
        </pc:picChg>
      </pc:sldChg>
      <pc:sldChg chg="addSp modSp add mod ord">
        <pc:chgData name="Fu-sheng Chou" userId="9d9782f7-fafe-4dc9-a6db-013098ffcad2" providerId="ADAL" clId="{88C0B37B-8664-44D4-92A2-32A725EB9D12}" dt="2024-03-29T05:23:43.798" v="1737"/>
        <pc:sldMkLst>
          <pc:docMk/>
          <pc:sldMk cId="2367784466" sldId="273"/>
        </pc:sldMkLst>
        <pc:spChg chg="mod">
          <ac:chgData name="Fu-sheng Chou" userId="9d9782f7-fafe-4dc9-a6db-013098ffcad2" providerId="ADAL" clId="{88C0B37B-8664-44D4-92A2-32A725EB9D12}" dt="2024-03-29T04:29:36.389" v="1233" actId="20577"/>
          <ac:spMkLst>
            <pc:docMk/>
            <pc:sldMk cId="2367784466" sldId="273"/>
            <ac:spMk id="3" creationId="{ADE9C6BE-D0F8-8BAF-49A7-A8843CEB1F46}"/>
          </ac:spMkLst>
        </pc:spChg>
        <pc:spChg chg="add mod">
          <ac:chgData name="Fu-sheng Chou" userId="9d9782f7-fafe-4dc9-a6db-013098ffcad2" providerId="ADAL" clId="{88C0B37B-8664-44D4-92A2-32A725EB9D12}" dt="2024-03-29T05:23:43.798" v="1737"/>
          <ac:spMkLst>
            <pc:docMk/>
            <pc:sldMk cId="2367784466" sldId="273"/>
            <ac:spMk id="4" creationId="{8B0B558F-0A0A-4A5F-D5ED-19CD58CDF9A2}"/>
          </ac:spMkLst>
        </pc:spChg>
        <pc:picChg chg="add mod">
          <ac:chgData name="Fu-sheng Chou" userId="9d9782f7-fafe-4dc9-a6db-013098ffcad2" providerId="ADAL" clId="{88C0B37B-8664-44D4-92A2-32A725EB9D12}" dt="2024-03-29T05:23:43.798" v="1737"/>
          <ac:picMkLst>
            <pc:docMk/>
            <pc:sldMk cId="2367784466" sldId="273"/>
            <ac:picMk id="5" creationId="{9207F750-84EF-EBDC-EC91-1BE5B1C555EC}"/>
          </ac:picMkLst>
        </pc:picChg>
      </pc:sldChg>
      <pc:sldChg chg="addSp modSp add mod">
        <pc:chgData name="Fu-sheng Chou" userId="9d9782f7-fafe-4dc9-a6db-013098ffcad2" providerId="ADAL" clId="{88C0B37B-8664-44D4-92A2-32A725EB9D12}" dt="2024-03-29T05:25:01.396" v="1772" actId="2710"/>
        <pc:sldMkLst>
          <pc:docMk/>
          <pc:sldMk cId="166337113" sldId="274"/>
        </pc:sldMkLst>
        <pc:spChg chg="mod">
          <ac:chgData name="Fu-sheng Chou" userId="9d9782f7-fafe-4dc9-a6db-013098ffcad2" providerId="ADAL" clId="{88C0B37B-8664-44D4-92A2-32A725EB9D12}" dt="2024-03-29T05:25:01.396" v="1772" actId="2710"/>
          <ac:spMkLst>
            <pc:docMk/>
            <pc:sldMk cId="166337113" sldId="274"/>
            <ac:spMk id="3" creationId="{CFCEDB8A-FFC7-DBB6-7CD7-EDDF5E387FA4}"/>
          </ac:spMkLst>
        </pc:spChg>
        <pc:spChg chg="add mod">
          <ac:chgData name="Fu-sheng Chou" userId="9d9782f7-fafe-4dc9-a6db-013098ffcad2" providerId="ADAL" clId="{88C0B37B-8664-44D4-92A2-32A725EB9D12}" dt="2024-03-29T05:24:13.300" v="1758"/>
          <ac:spMkLst>
            <pc:docMk/>
            <pc:sldMk cId="166337113" sldId="274"/>
            <ac:spMk id="4" creationId="{90D80E36-0621-88A9-2E4E-92364ADE75E9}"/>
          </ac:spMkLst>
        </pc:spChg>
        <pc:picChg chg="add mod">
          <ac:chgData name="Fu-sheng Chou" userId="9d9782f7-fafe-4dc9-a6db-013098ffcad2" providerId="ADAL" clId="{88C0B37B-8664-44D4-92A2-32A725EB9D12}" dt="2024-03-29T05:24:13.300" v="1758"/>
          <ac:picMkLst>
            <pc:docMk/>
            <pc:sldMk cId="166337113" sldId="274"/>
            <ac:picMk id="5" creationId="{03113F05-2143-0867-B284-65422B0E88E0}"/>
          </ac:picMkLst>
        </pc:picChg>
      </pc:sldChg>
      <pc:sldChg chg="addSp modSp new mod">
        <pc:chgData name="Fu-sheng Chou" userId="9d9782f7-fafe-4dc9-a6db-013098ffcad2" providerId="ADAL" clId="{88C0B37B-8664-44D4-92A2-32A725EB9D12}" dt="2024-03-29T05:24:33.542" v="1765"/>
        <pc:sldMkLst>
          <pc:docMk/>
          <pc:sldMk cId="3729021251" sldId="275"/>
        </pc:sldMkLst>
        <pc:spChg chg="mod">
          <ac:chgData name="Fu-sheng Chou" userId="9d9782f7-fafe-4dc9-a6db-013098ffcad2" providerId="ADAL" clId="{88C0B37B-8664-44D4-92A2-32A725EB9D12}" dt="2024-03-29T05:22:30.762" v="1717" actId="5793"/>
          <ac:spMkLst>
            <pc:docMk/>
            <pc:sldMk cId="3729021251" sldId="275"/>
            <ac:spMk id="2" creationId="{C52B5BF0-2687-7340-6E7E-739FA552A130}"/>
          </ac:spMkLst>
        </pc:spChg>
        <pc:spChg chg="mod">
          <ac:chgData name="Fu-sheng Chou" userId="9d9782f7-fafe-4dc9-a6db-013098ffcad2" providerId="ADAL" clId="{88C0B37B-8664-44D4-92A2-32A725EB9D12}" dt="2024-03-29T04:50:09.897" v="1423" actId="20577"/>
          <ac:spMkLst>
            <pc:docMk/>
            <pc:sldMk cId="3729021251" sldId="275"/>
            <ac:spMk id="3" creationId="{EAF90023-F656-3BC8-4296-F1A4657BBD6C}"/>
          </ac:spMkLst>
        </pc:spChg>
        <pc:spChg chg="add mod">
          <ac:chgData name="Fu-sheng Chou" userId="9d9782f7-fafe-4dc9-a6db-013098ffcad2" providerId="ADAL" clId="{88C0B37B-8664-44D4-92A2-32A725EB9D12}" dt="2024-03-29T05:24:33.542" v="1765"/>
          <ac:spMkLst>
            <pc:docMk/>
            <pc:sldMk cId="3729021251" sldId="275"/>
            <ac:spMk id="4" creationId="{67B647AD-A15D-AC31-1E4C-795967362FDA}"/>
          </ac:spMkLst>
        </pc:spChg>
        <pc:picChg chg="add mod">
          <ac:chgData name="Fu-sheng Chou" userId="9d9782f7-fafe-4dc9-a6db-013098ffcad2" providerId="ADAL" clId="{88C0B37B-8664-44D4-92A2-32A725EB9D12}" dt="2024-03-29T05:24:33.542" v="1765"/>
          <ac:picMkLst>
            <pc:docMk/>
            <pc:sldMk cId="3729021251" sldId="275"/>
            <ac:picMk id="5" creationId="{29D735F6-DCE4-0C93-7B6F-55342C747EA0}"/>
          </ac:picMkLst>
        </pc:picChg>
      </pc:sldChg>
      <pc:sldChg chg="modSp add mod">
        <pc:chgData name="Fu-sheng Chou" userId="9d9782f7-fafe-4dc9-a6db-013098ffcad2" providerId="ADAL" clId="{88C0B37B-8664-44D4-92A2-32A725EB9D12}" dt="2024-03-29T05:24:52.306" v="1769" actId="948"/>
        <pc:sldMkLst>
          <pc:docMk/>
          <pc:sldMk cId="5036639" sldId="276"/>
        </pc:sldMkLst>
        <pc:spChg chg="mod">
          <ac:chgData name="Fu-sheng Chou" userId="9d9782f7-fafe-4dc9-a6db-013098ffcad2" providerId="ADAL" clId="{88C0B37B-8664-44D4-92A2-32A725EB9D12}" dt="2024-03-29T05:24:52.306" v="1769" actId="948"/>
          <ac:spMkLst>
            <pc:docMk/>
            <pc:sldMk cId="5036639" sldId="276"/>
            <ac:spMk id="3" creationId="{DE81DB9F-45D5-43B1-AE8F-2E56A7ACADC3}"/>
          </ac:spMkLst>
        </pc:spChg>
      </pc:sldChg>
      <pc:sldChg chg="addSp delSp modSp new mod modAnim">
        <pc:chgData name="Fu-sheng Chou" userId="9d9782f7-fafe-4dc9-a6db-013098ffcad2" providerId="ADAL" clId="{88C0B37B-8664-44D4-92A2-32A725EB9D12}" dt="2024-03-29T05:32:39.053" v="2001"/>
        <pc:sldMkLst>
          <pc:docMk/>
          <pc:sldMk cId="3114545749" sldId="277"/>
        </pc:sldMkLst>
        <pc:spChg chg="mod">
          <ac:chgData name="Fu-sheng Chou" userId="9d9782f7-fafe-4dc9-a6db-013098ffcad2" providerId="ADAL" clId="{88C0B37B-8664-44D4-92A2-32A725EB9D12}" dt="2024-03-29T05:28:36.116" v="1823"/>
          <ac:spMkLst>
            <pc:docMk/>
            <pc:sldMk cId="3114545749" sldId="277"/>
            <ac:spMk id="2" creationId="{078076D8-4CC0-E8C0-1466-2E098D674648}"/>
          </ac:spMkLst>
        </pc:spChg>
        <pc:spChg chg="del">
          <ac:chgData name="Fu-sheng Chou" userId="9d9782f7-fafe-4dc9-a6db-013098ffcad2" providerId="ADAL" clId="{88C0B37B-8664-44D4-92A2-32A725EB9D12}" dt="2024-03-29T05:28:14.275" v="1819" actId="478"/>
          <ac:spMkLst>
            <pc:docMk/>
            <pc:sldMk cId="3114545749" sldId="277"/>
            <ac:spMk id="3" creationId="{A7896576-1CC7-F372-41DA-6AC5FB6DCBD6}"/>
          </ac:spMkLst>
        </pc:spChg>
        <pc:spChg chg="add mod">
          <ac:chgData name="Fu-sheng Chou" userId="9d9782f7-fafe-4dc9-a6db-013098ffcad2" providerId="ADAL" clId="{88C0B37B-8664-44D4-92A2-32A725EB9D12}" dt="2024-03-29T05:29:52.620" v="1939" actId="207"/>
          <ac:spMkLst>
            <pc:docMk/>
            <pc:sldMk cId="3114545749" sldId="277"/>
            <ac:spMk id="5" creationId="{FB3E6AEA-6D5D-CD70-378B-1ED3CF925DA2}"/>
          </ac:spMkLst>
        </pc:spChg>
        <pc:spChg chg="add mod">
          <ac:chgData name="Fu-sheng Chou" userId="9d9782f7-fafe-4dc9-a6db-013098ffcad2" providerId="ADAL" clId="{88C0B37B-8664-44D4-92A2-32A725EB9D12}" dt="2024-03-29T05:32:25.844" v="1999" actId="1076"/>
          <ac:spMkLst>
            <pc:docMk/>
            <pc:sldMk cId="3114545749" sldId="277"/>
            <ac:spMk id="14" creationId="{A3B68426-02C4-530B-0CFE-91BECE8BA310}"/>
          </ac:spMkLst>
        </pc:spChg>
        <pc:picChg chg="add mod">
          <ac:chgData name="Fu-sheng Chou" userId="9d9782f7-fafe-4dc9-a6db-013098ffcad2" providerId="ADAL" clId="{88C0B37B-8664-44D4-92A2-32A725EB9D12}" dt="2024-03-29T05:29:13.190" v="1930" actId="1076"/>
          <ac:picMkLst>
            <pc:docMk/>
            <pc:sldMk cId="3114545749" sldId="277"/>
            <ac:picMk id="1026" creationId="{B44FB887-34D9-38AB-9B95-4B65362E6841}"/>
          </ac:picMkLst>
        </pc:picChg>
        <pc:inkChg chg="add del">
          <ac:chgData name="Fu-sheng Chou" userId="9d9782f7-fafe-4dc9-a6db-013098ffcad2" providerId="ADAL" clId="{88C0B37B-8664-44D4-92A2-32A725EB9D12}" dt="2024-03-29T05:28:07.368" v="1818" actId="9405"/>
          <ac:inkMkLst>
            <pc:docMk/>
            <pc:sldMk cId="3114545749" sldId="277"/>
            <ac:inkMk id="4" creationId="{D68E8E86-2502-E1F0-E4D0-EE10B0015286}"/>
          </ac:inkMkLst>
        </pc:inkChg>
        <pc:cxnChg chg="add mod">
          <ac:chgData name="Fu-sheng Chou" userId="9d9782f7-fafe-4dc9-a6db-013098ffcad2" providerId="ADAL" clId="{88C0B37B-8664-44D4-92A2-32A725EB9D12}" dt="2024-03-29T05:31:29.246" v="1959" actId="14100"/>
          <ac:cxnSpMkLst>
            <pc:docMk/>
            <pc:sldMk cId="3114545749" sldId="277"/>
            <ac:cxnSpMk id="7" creationId="{8C6F178E-5421-E66B-3AA7-E4D1E0AA7B7B}"/>
          </ac:cxnSpMkLst>
        </pc:cxnChg>
        <pc:cxnChg chg="add mod">
          <ac:chgData name="Fu-sheng Chou" userId="9d9782f7-fafe-4dc9-a6db-013098ffcad2" providerId="ADAL" clId="{88C0B37B-8664-44D4-92A2-32A725EB9D12}" dt="2024-03-29T05:32:13.505" v="1996" actId="208"/>
          <ac:cxnSpMkLst>
            <pc:docMk/>
            <pc:sldMk cId="3114545749" sldId="277"/>
            <ac:cxnSpMk id="12" creationId="{EF0FE97B-D076-D859-A0B5-F006DE94166A}"/>
          </ac:cxnSpMkLst>
        </pc:cxnChg>
      </pc:sldChg>
      <pc:sldChg chg="addSp delSp modSp new del mod">
        <pc:chgData name="Fu-sheng Chou" userId="9d9782f7-fafe-4dc9-a6db-013098ffcad2" providerId="ADAL" clId="{88C0B37B-8664-44D4-92A2-32A725EB9D12}" dt="2024-03-29T05:27:11.184" v="1815" actId="47"/>
        <pc:sldMkLst>
          <pc:docMk/>
          <pc:sldMk cId="4104867564" sldId="277"/>
        </pc:sldMkLst>
        <pc:spChg chg="mod">
          <ac:chgData name="Fu-sheng Chou" userId="9d9782f7-fafe-4dc9-a6db-013098ffcad2" providerId="ADAL" clId="{88C0B37B-8664-44D4-92A2-32A725EB9D12}" dt="2024-03-29T05:26:36.142" v="1809"/>
          <ac:spMkLst>
            <pc:docMk/>
            <pc:sldMk cId="4104867564" sldId="277"/>
            <ac:spMk id="2" creationId="{0FB09018-67CF-4391-7AB2-325CD9A6D1B7}"/>
          </ac:spMkLst>
        </pc:spChg>
        <pc:spChg chg="del">
          <ac:chgData name="Fu-sheng Chou" userId="9d9782f7-fafe-4dc9-a6db-013098ffcad2" providerId="ADAL" clId="{88C0B37B-8664-44D4-92A2-32A725EB9D12}" dt="2024-03-29T05:26:38.226" v="1810" actId="478"/>
          <ac:spMkLst>
            <pc:docMk/>
            <pc:sldMk cId="4104867564" sldId="277"/>
            <ac:spMk id="3" creationId="{1A7DC7C8-1478-B8D4-9F69-FA7920120987}"/>
          </ac:spMkLst>
        </pc:spChg>
        <pc:inkChg chg="add del">
          <ac:chgData name="Fu-sheng Chou" userId="9d9782f7-fafe-4dc9-a6db-013098ffcad2" providerId="ADAL" clId="{88C0B37B-8664-44D4-92A2-32A725EB9D12}" dt="2024-03-29T05:27:00.621" v="1812" actId="9405"/>
          <ac:inkMkLst>
            <pc:docMk/>
            <pc:sldMk cId="4104867564" sldId="277"/>
            <ac:inkMk id="4" creationId="{6FFA65FF-320D-FF5F-F7F5-843F29A7CC1A}"/>
          </ac:inkMkLst>
        </pc:inkChg>
        <pc:inkChg chg="add del">
          <ac:chgData name="Fu-sheng Chou" userId="9d9782f7-fafe-4dc9-a6db-013098ffcad2" providerId="ADAL" clId="{88C0B37B-8664-44D4-92A2-32A725EB9D12}" dt="2024-03-29T05:27:09.369" v="1814" actId="9405"/>
          <ac:inkMkLst>
            <pc:docMk/>
            <pc:sldMk cId="4104867564" sldId="277"/>
            <ac:inkMk id="5" creationId="{5B67B215-3044-63D9-B9F3-37A1E891B8FB}"/>
          </ac:inkMkLst>
        </pc:inkChg>
      </pc:sldChg>
      <pc:sldChg chg="addSp delSp modSp add mod modClrScheme chgLayout">
        <pc:chgData name="Fu-sheng Chou" userId="9d9782f7-fafe-4dc9-a6db-013098ffcad2" providerId="ADAL" clId="{88C0B37B-8664-44D4-92A2-32A725EB9D12}" dt="2024-03-29T05:33:32.984" v="2006" actId="242"/>
        <pc:sldMkLst>
          <pc:docMk/>
          <pc:sldMk cId="2838063240" sldId="278"/>
        </pc:sldMkLst>
        <pc:spChg chg="mod ord">
          <ac:chgData name="Fu-sheng Chou" userId="9d9782f7-fafe-4dc9-a6db-013098ffcad2" providerId="ADAL" clId="{88C0B37B-8664-44D4-92A2-32A725EB9D12}" dt="2024-03-29T05:33:32.984" v="2006" actId="242"/>
          <ac:spMkLst>
            <pc:docMk/>
            <pc:sldMk cId="2838063240" sldId="278"/>
            <ac:spMk id="2" creationId="{EB10F1B2-5C9F-A25C-2B13-DE3528EF0733}"/>
          </ac:spMkLst>
        </pc:spChg>
        <pc:spChg chg="del mod ord">
          <ac:chgData name="Fu-sheng Chou" userId="9d9782f7-fafe-4dc9-a6db-013098ffcad2" providerId="ADAL" clId="{88C0B37B-8664-44D4-92A2-32A725EB9D12}" dt="2024-03-29T05:30:24.806" v="1950" actId="478"/>
          <ac:spMkLst>
            <pc:docMk/>
            <pc:sldMk cId="2838063240" sldId="278"/>
            <ac:spMk id="3" creationId="{07A2D50E-CA8C-5517-333A-817F0404B2B6}"/>
          </ac:spMkLst>
        </pc:spChg>
        <pc:spChg chg="add mod">
          <ac:chgData name="Fu-sheng Chou" userId="9d9782f7-fafe-4dc9-a6db-013098ffcad2" providerId="ADAL" clId="{88C0B37B-8664-44D4-92A2-32A725EB9D12}" dt="2024-03-29T05:30:24.806" v="1950" actId="478"/>
          <ac:spMkLst>
            <pc:docMk/>
            <pc:sldMk cId="2838063240" sldId="278"/>
            <ac:spMk id="7" creationId="{76DB238F-EA86-97C3-2E92-89C85A0D4C18}"/>
          </ac:spMkLst>
        </pc:spChg>
      </pc:sldChg>
    </pc:docChg>
  </pc:docChgLst>
  <pc:docChgLst>
    <pc:chgData name="MICHAEL DOTI" userId="S::michael.x.doti@kp.org::a744732d-38a0-4d65-8f3b-b4b9c51bd036" providerId="AD" clId="Web-{CF9D2495-BA61-0B81-AA44-61708F88B1A0}"/>
    <pc:docChg chg="addSld modSld">
      <pc:chgData name="MICHAEL DOTI" userId="S::michael.x.doti@kp.org::a744732d-38a0-4d65-8f3b-b4b9c51bd036" providerId="AD" clId="Web-{CF9D2495-BA61-0B81-AA44-61708F88B1A0}" dt="2024-03-29T00:05:47.240" v="211" actId="20577"/>
      <pc:docMkLst>
        <pc:docMk/>
      </pc:docMkLst>
      <pc:sldChg chg="modSp new">
        <pc:chgData name="MICHAEL DOTI" userId="S::michael.x.doti@kp.org::a744732d-38a0-4d65-8f3b-b4b9c51bd036" providerId="AD" clId="Web-{CF9D2495-BA61-0B81-AA44-61708F88B1A0}" dt="2024-03-28T23:43:06.345" v="52" actId="20577"/>
        <pc:sldMkLst>
          <pc:docMk/>
          <pc:sldMk cId="166171073" sldId="259"/>
        </pc:sldMkLst>
        <pc:spChg chg="mod">
          <ac:chgData name="MICHAEL DOTI" userId="S::michael.x.doti@kp.org::a744732d-38a0-4d65-8f3b-b4b9c51bd036" providerId="AD" clId="Web-{CF9D2495-BA61-0B81-AA44-61708F88B1A0}" dt="2024-03-28T23:43:06.345" v="52" actId="20577"/>
          <ac:spMkLst>
            <pc:docMk/>
            <pc:sldMk cId="166171073" sldId="259"/>
            <ac:spMk id="2" creationId="{14B3DB7C-50D5-7A86-6BA8-35E05DE7FEBE}"/>
          </ac:spMkLst>
        </pc:spChg>
        <pc:spChg chg="mod">
          <ac:chgData name="MICHAEL DOTI" userId="S::michael.x.doti@kp.org::a744732d-38a0-4d65-8f3b-b4b9c51bd036" providerId="AD" clId="Web-{CF9D2495-BA61-0B81-AA44-61708F88B1A0}" dt="2024-03-28T23:42:21.717" v="19" actId="20577"/>
          <ac:spMkLst>
            <pc:docMk/>
            <pc:sldMk cId="166171073" sldId="259"/>
            <ac:spMk id="3" creationId="{87B8FDAF-5D57-B908-E0C5-84EF2D9043B5}"/>
          </ac:spMkLst>
        </pc:spChg>
      </pc:sldChg>
      <pc:sldChg chg="modSp new">
        <pc:chgData name="MICHAEL DOTI" userId="S::michael.x.doti@kp.org::a744732d-38a0-4d65-8f3b-b4b9c51bd036" providerId="AD" clId="Web-{CF9D2495-BA61-0B81-AA44-61708F88B1A0}" dt="2024-03-28T23:46:22.608" v="77" actId="20577"/>
        <pc:sldMkLst>
          <pc:docMk/>
          <pc:sldMk cId="3955480111" sldId="260"/>
        </pc:sldMkLst>
        <pc:spChg chg="mod">
          <ac:chgData name="MICHAEL DOTI" userId="S::michael.x.doti@kp.org::a744732d-38a0-4d65-8f3b-b4b9c51bd036" providerId="AD" clId="Web-{CF9D2495-BA61-0B81-AA44-61708F88B1A0}" dt="2024-03-28T23:44:02.740" v="59" actId="20577"/>
          <ac:spMkLst>
            <pc:docMk/>
            <pc:sldMk cId="3955480111" sldId="260"/>
            <ac:spMk id="2" creationId="{1C79D2B3-D4B3-3F78-D657-8BB82CF6EEF4}"/>
          </ac:spMkLst>
        </pc:spChg>
        <pc:spChg chg="mod">
          <ac:chgData name="MICHAEL DOTI" userId="S::michael.x.doti@kp.org::a744732d-38a0-4d65-8f3b-b4b9c51bd036" providerId="AD" clId="Web-{CF9D2495-BA61-0B81-AA44-61708F88B1A0}" dt="2024-03-28T23:46:22.608" v="77" actId="20577"/>
          <ac:spMkLst>
            <pc:docMk/>
            <pc:sldMk cId="3955480111" sldId="260"/>
            <ac:spMk id="3" creationId="{B4F74823-B213-FDF6-1FD0-BEBE936961F2}"/>
          </ac:spMkLst>
        </pc:spChg>
      </pc:sldChg>
      <pc:sldChg chg="modSp new">
        <pc:chgData name="MICHAEL DOTI" userId="S::michael.x.doti@kp.org::a744732d-38a0-4d65-8f3b-b4b9c51bd036" providerId="AD" clId="Web-{CF9D2495-BA61-0B81-AA44-61708F88B1A0}" dt="2024-03-28T23:48:14.397" v="93" actId="20577"/>
        <pc:sldMkLst>
          <pc:docMk/>
          <pc:sldMk cId="1301426987" sldId="261"/>
        </pc:sldMkLst>
        <pc:spChg chg="mod">
          <ac:chgData name="MICHAEL DOTI" userId="S::michael.x.doti@kp.org::a744732d-38a0-4d65-8f3b-b4b9c51bd036" providerId="AD" clId="Web-{CF9D2495-BA61-0B81-AA44-61708F88B1A0}" dt="2024-03-28T23:46:32.656" v="79" actId="20577"/>
          <ac:spMkLst>
            <pc:docMk/>
            <pc:sldMk cId="1301426987" sldId="261"/>
            <ac:spMk id="2" creationId="{036FD06A-D59F-12B0-B262-5E617CA3B901}"/>
          </ac:spMkLst>
        </pc:spChg>
        <pc:spChg chg="mod">
          <ac:chgData name="MICHAEL DOTI" userId="S::michael.x.doti@kp.org::a744732d-38a0-4d65-8f3b-b4b9c51bd036" providerId="AD" clId="Web-{CF9D2495-BA61-0B81-AA44-61708F88B1A0}" dt="2024-03-28T23:48:14.397" v="93" actId="20577"/>
          <ac:spMkLst>
            <pc:docMk/>
            <pc:sldMk cId="1301426987" sldId="261"/>
            <ac:spMk id="3" creationId="{F57D24B2-4233-9BA2-6D45-F716AABF8614}"/>
          </ac:spMkLst>
        </pc:spChg>
      </pc:sldChg>
      <pc:sldChg chg="modSp new">
        <pc:chgData name="MICHAEL DOTI" userId="S::michael.x.doti@kp.org::a744732d-38a0-4d65-8f3b-b4b9c51bd036" providerId="AD" clId="Web-{CF9D2495-BA61-0B81-AA44-61708F88B1A0}" dt="2024-03-28T23:54:19.100" v="156" actId="20577"/>
        <pc:sldMkLst>
          <pc:docMk/>
          <pc:sldMk cId="1746376632" sldId="262"/>
        </pc:sldMkLst>
        <pc:spChg chg="mod">
          <ac:chgData name="MICHAEL DOTI" userId="S::michael.x.doti@kp.org::a744732d-38a0-4d65-8f3b-b4b9c51bd036" providerId="AD" clId="Web-{CF9D2495-BA61-0B81-AA44-61708F88B1A0}" dt="2024-03-28T23:49:10.307" v="103" actId="20577"/>
          <ac:spMkLst>
            <pc:docMk/>
            <pc:sldMk cId="1746376632" sldId="262"/>
            <ac:spMk id="2" creationId="{4296E77A-5714-7142-28EC-E377B294D6B4}"/>
          </ac:spMkLst>
        </pc:spChg>
        <pc:spChg chg="mod">
          <ac:chgData name="MICHAEL DOTI" userId="S::michael.x.doti@kp.org::a744732d-38a0-4d65-8f3b-b4b9c51bd036" providerId="AD" clId="Web-{CF9D2495-BA61-0B81-AA44-61708F88B1A0}" dt="2024-03-28T23:54:19.100" v="156" actId="20577"/>
          <ac:spMkLst>
            <pc:docMk/>
            <pc:sldMk cId="1746376632" sldId="262"/>
            <ac:spMk id="3" creationId="{908D57B9-F9F2-03E4-70B9-56012DED96E5}"/>
          </ac:spMkLst>
        </pc:spChg>
      </pc:sldChg>
      <pc:sldChg chg="addSp delSp modSp new">
        <pc:chgData name="MICHAEL DOTI" userId="S::michael.x.doti@kp.org::a744732d-38a0-4d65-8f3b-b4b9c51bd036" providerId="AD" clId="Web-{CF9D2495-BA61-0B81-AA44-61708F88B1A0}" dt="2024-03-28T23:53:40.716" v="147" actId="20577"/>
        <pc:sldMkLst>
          <pc:docMk/>
          <pc:sldMk cId="4089132329" sldId="263"/>
        </pc:sldMkLst>
        <pc:spChg chg="mod">
          <ac:chgData name="MICHAEL DOTI" userId="S::michael.x.doti@kp.org::a744732d-38a0-4d65-8f3b-b4b9c51bd036" providerId="AD" clId="Web-{CF9D2495-BA61-0B81-AA44-61708F88B1A0}" dt="2024-03-28T23:53:40.716" v="147" actId="20577"/>
          <ac:spMkLst>
            <pc:docMk/>
            <pc:sldMk cId="4089132329" sldId="263"/>
            <ac:spMk id="2" creationId="{0194AFC8-A5E5-75AC-EDAA-993584D92938}"/>
          </ac:spMkLst>
        </pc:spChg>
        <pc:spChg chg="del">
          <ac:chgData name="MICHAEL DOTI" userId="S::michael.x.doti@kp.org::a744732d-38a0-4d65-8f3b-b4b9c51bd036" providerId="AD" clId="Web-{CF9D2495-BA61-0B81-AA44-61708F88B1A0}" dt="2024-03-28T23:50:30.531" v="105"/>
          <ac:spMkLst>
            <pc:docMk/>
            <pc:sldMk cId="4089132329" sldId="263"/>
            <ac:spMk id="3" creationId="{E9606763-073C-B599-1544-34C13F1E1235}"/>
          </ac:spMkLst>
        </pc:spChg>
        <pc:picChg chg="add mod ord modCrop">
          <ac:chgData name="MICHAEL DOTI" userId="S::michael.x.doti@kp.org::a744732d-38a0-4d65-8f3b-b4b9c51bd036" providerId="AD" clId="Web-{CF9D2495-BA61-0B81-AA44-61708F88B1A0}" dt="2024-03-28T23:53:15.542" v="138" actId="14100"/>
          <ac:picMkLst>
            <pc:docMk/>
            <pc:sldMk cId="4089132329" sldId="263"/>
            <ac:picMk id="4" creationId="{13D9EC32-3763-0DAF-9F4E-288043BEA660}"/>
          </ac:picMkLst>
        </pc:picChg>
        <pc:picChg chg="add mod modCrop">
          <ac:chgData name="MICHAEL DOTI" userId="S::michael.x.doti@kp.org::a744732d-38a0-4d65-8f3b-b4b9c51bd036" providerId="AD" clId="Web-{CF9D2495-BA61-0B81-AA44-61708F88B1A0}" dt="2024-03-28T23:53:10.152" v="137" actId="1076"/>
          <ac:picMkLst>
            <pc:docMk/>
            <pc:sldMk cId="4089132329" sldId="263"/>
            <ac:picMk id="6" creationId="{2BF115CC-A153-694B-7F21-512173F2BAC0}"/>
          </ac:picMkLst>
        </pc:picChg>
        <pc:picChg chg="add mod modCrop">
          <ac:chgData name="MICHAEL DOTI" userId="S::michael.x.doti@kp.org::a744732d-38a0-4d65-8f3b-b4b9c51bd036" providerId="AD" clId="Web-{CF9D2495-BA61-0B81-AA44-61708F88B1A0}" dt="2024-03-28T23:53:02.167" v="135" actId="1076"/>
          <ac:picMkLst>
            <pc:docMk/>
            <pc:sldMk cId="4089132329" sldId="263"/>
            <ac:picMk id="8" creationId="{09A533B0-71B4-0AA5-70A5-C9DAD92049D6}"/>
          </ac:picMkLst>
        </pc:picChg>
      </pc:sldChg>
      <pc:sldChg chg="addSp delSp modSp new">
        <pc:chgData name="MICHAEL DOTI" userId="S::michael.x.doti@kp.org::a744732d-38a0-4d65-8f3b-b4b9c51bd036" providerId="AD" clId="Web-{CF9D2495-BA61-0B81-AA44-61708F88B1A0}" dt="2024-03-29T00:02:30.976" v="195" actId="1076"/>
        <pc:sldMkLst>
          <pc:docMk/>
          <pc:sldMk cId="1795665403" sldId="264"/>
        </pc:sldMkLst>
        <pc:spChg chg="mod">
          <ac:chgData name="MICHAEL DOTI" userId="S::michael.x.doti@kp.org::a744732d-38a0-4d65-8f3b-b4b9c51bd036" providerId="AD" clId="Web-{CF9D2495-BA61-0B81-AA44-61708F88B1A0}" dt="2024-03-28T23:55:14.322" v="164" actId="20577"/>
          <ac:spMkLst>
            <pc:docMk/>
            <pc:sldMk cId="1795665403" sldId="264"/>
            <ac:spMk id="2" creationId="{EA2228C7-D3E1-9715-4F1D-2C559D8C74C5}"/>
          </ac:spMkLst>
        </pc:spChg>
        <pc:spChg chg="del">
          <ac:chgData name="MICHAEL DOTI" userId="S::michael.x.doti@kp.org::a744732d-38a0-4d65-8f3b-b4b9c51bd036" providerId="AD" clId="Web-{CF9D2495-BA61-0B81-AA44-61708F88B1A0}" dt="2024-03-28T23:55:17.041" v="165"/>
          <ac:spMkLst>
            <pc:docMk/>
            <pc:sldMk cId="1795665403" sldId="264"/>
            <ac:spMk id="3" creationId="{611797E3-675A-DF06-BE61-E47C8128C320}"/>
          </ac:spMkLst>
        </pc:spChg>
        <pc:spChg chg="add del mod">
          <ac:chgData name="MICHAEL DOTI" userId="S::michael.x.doti@kp.org::a744732d-38a0-4d65-8f3b-b4b9c51bd036" providerId="AD" clId="Web-{CF9D2495-BA61-0B81-AA44-61708F88B1A0}" dt="2024-03-28T23:57:13.080" v="173"/>
          <ac:spMkLst>
            <pc:docMk/>
            <pc:sldMk cId="1795665403" sldId="264"/>
            <ac:spMk id="6" creationId="{AD68A62C-F61D-9E05-4AB9-08A1B582FBB7}"/>
          </ac:spMkLst>
        </pc:spChg>
        <pc:spChg chg="add del mod">
          <ac:chgData name="MICHAEL DOTI" userId="S::michael.x.doti@kp.org::a744732d-38a0-4d65-8f3b-b4b9c51bd036" providerId="AD" clId="Web-{CF9D2495-BA61-0B81-AA44-61708F88B1A0}" dt="2024-03-29T00:00:42.766" v="181"/>
          <ac:spMkLst>
            <pc:docMk/>
            <pc:sldMk cId="1795665403" sldId="264"/>
            <ac:spMk id="9" creationId="{6B26CFEA-70A3-86E9-1062-546C198C107F}"/>
          </ac:spMkLst>
        </pc:spChg>
        <pc:picChg chg="add del mod ord modCrop">
          <ac:chgData name="MICHAEL DOTI" userId="S::michael.x.doti@kp.org::a744732d-38a0-4d65-8f3b-b4b9c51bd036" providerId="AD" clId="Web-{CF9D2495-BA61-0B81-AA44-61708F88B1A0}" dt="2024-03-28T23:55:49.434" v="172"/>
          <ac:picMkLst>
            <pc:docMk/>
            <pc:sldMk cId="1795665403" sldId="264"/>
            <ac:picMk id="4" creationId="{50B22AAF-3FD1-804C-49B7-CFDB2C11ED53}"/>
          </ac:picMkLst>
        </pc:picChg>
        <pc:picChg chg="add del mod ord modCrop">
          <ac:chgData name="MICHAEL DOTI" userId="S::michael.x.doti@kp.org::a744732d-38a0-4d65-8f3b-b4b9c51bd036" providerId="AD" clId="Web-{CF9D2495-BA61-0B81-AA44-61708F88B1A0}" dt="2024-03-28T23:57:59.693" v="180"/>
          <ac:picMkLst>
            <pc:docMk/>
            <pc:sldMk cId="1795665403" sldId="264"/>
            <ac:picMk id="7" creationId="{470BA241-5ED2-D99A-2D2A-9A8483C19D4A}"/>
          </ac:picMkLst>
        </pc:picChg>
        <pc:picChg chg="add mod ord modCrop">
          <ac:chgData name="MICHAEL DOTI" userId="S::michael.x.doti@kp.org::a744732d-38a0-4d65-8f3b-b4b9c51bd036" providerId="AD" clId="Web-{CF9D2495-BA61-0B81-AA44-61708F88B1A0}" dt="2024-03-29T00:01:20.737" v="190"/>
          <ac:picMkLst>
            <pc:docMk/>
            <pc:sldMk cId="1795665403" sldId="264"/>
            <ac:picMk id="10" creationId="{8AA06CCD-F598-78A9-096D-397EF2B145BD}"/>
          </ac:picMkLst>
        </pc:picChg>
        <pc:picChg chg="add mod modCrop">
          <ac:chgData name="MICHAEL DOTI" userId="S::michael.x.doti@kp.org::a744732d-38a0-4d65-8f3b-b4b9c51bd036" providerId="AD" clId="Web-{CF9D2495-BA61-0B81-AA44-61708F88B1A0}" dt="2024-03-29T00:02:30.976" v="195" actId="1076"/>
          <ac:picMkLst>
            <pc:docMk/>
            <pc:sldMk cId="1795665403" sldId="264"/>
            <ac:picMk id="11" creationId="{938BF5DD-E749-4EB9-2816-4720A8818206}"/>
          </ac:picMkLst>
        </pc:picChg>
      </pc:sldChg>
      <pc:sldChg chg="addSp delSp modSp new">
        <pc:chgData name="MICHAEL DOTI" userId="S::michael.x.doti@kp.org::a744732d-38a0-4d65-8f3b-b4b9c51bd036" providerId="AD" clId="Web-{CF9D2495-BA61-0B81-AA44-61708F88B1A0}" dt="2024-03-29T00:05:47.240" v="211" actId="20577"/>
        <pc:sldMkLst>
          <pc:docMk/>
          <pc:sldMk cId="43713972" sldId="265"/>
        </pc:sldMkLst>
        <pc:spChg chg="mod">
          <ac:chgData name="MICHAEL DOTI" userId="S::michael.x.doti@kp.org::a744732d-38a0-4d65-8f3b-b4b9c51bd036" providerId="AD" clId="Web-{CF9D2495-BA61-0B81-AA44-61708F88B1A0}" dt="2024-03-29T00:05:47.240" v="211" actId="20577"/>
          <ac:spMkLst>
            <pc:docMk/>
            <pc:sldMk cId="43713972" sldId="265"/>
            <ac:spMk id="2" creationId="{05E0C9B6-F047-C974-E787-E68A0D84C153}"/>
          </ac:spMkLst>
        </pc:spChg>
        <pc:spChg chg="del">
          <ac:chgData name="MICHAEL DOTI" userId="S::michael.x.doti@kp.org::a744732d-38a0-4d65-8f3b-b4b9c51bd036" providerId="AD" clId="Web-{CF9D2495-BA61-0B81-AA44-61708F88B1A0}" dt="2024-03-29T00:04:47.751" v="197"/>
          <ac:spMkLst>
            <pc:docMk/>
            <pc:sldMk cId="43713972" sldId="265"/>
            <ac:spMk id="3" creationId="{046585CF-3AE9-847C-C491-9C1475FF587E}"/>
          </ac:spMkLst>
        </pc:spChg>
        <pc:spChg chg="add del mod">
          <ac:chgData name="MICHAEL DOTI" userId="S::michael.x.doti@kp.org::a744732d-38a0-4d65-8f3b-b4b9c51bd036" providerId="AD" clId="Web-{CF9D2495-BA61-0B81-AA44-61708F88B1A0}" dt="2024-03-29T00:05:27.973" v="203"/>
          <ac:spMkLst>
            <pc:docMk/>
            <pc:sldMk cId="43713972" sldId="265"/>
            <ac:spMk id="6" creationId="{CD8E1810-B7DA-D97A-2A97-9AB085EEE045}"/>
          </ac:spMkLst>
        </pc:spChg>
        <pc:picChg chg="add del mod ord modCrop">
          <ac:chgData name="MICHAEL DOTI" userId="S::michael.x.doti@kp.org::a744732d-38a0-4d65-8f3b-b4b9c51bd036" providerId="AD" clId="Web-{CF9D2495-BA61-0B81-AA44-61708F88B1A0}" dt="2024-03-29T00:05:16.472" v="202"/>
          <ac:picMkLst>
            <pc:docMk/>
            <pc:sldMk cId="43713972" sldId="265"/>
            <ac:picMk id="4" creationId="{5F858B5D-1B10-3E4C-11B8-10BBE940EFC9}"/>
          </ac:picMkLst>
        </pc:picChg>
        <pc:picChg chg="add mod ord">
          <ac:chgData name="MICHAEL DOTI" userId="S::michael.x.doti@kp.org::a744732d-38a0-4d65-8f3b-b4b9c51bd036" providerId="AD" clId="Web-{CF9D2495-BA61-0B81-AA44-61708F88B1A0}" dt="2024-03-29T00:05:27.973" v="203"/>
          <ac:picMkLst>
            <pc:docMk/>
            <pc:sldMk cId="43713972" sldId="265"/>
            <ac:picMk id="7" creationId="{CED27238-0CB8-ABFD-22EA-9D5A7412223E}"/>
          </ac:picMkLst>
        </pc:picChg>
      </pc:sldChg>
    </pc:docChg>
  </pc:docChgLst>
  <pc:docChgLst>
    <pc:chgData name="Fu-sheng Chou" userId="9d9782f7-fafe-4dc9-a6db-013098ffcad2" providerId="ADAL" clId="{ABFEF4BB-E1F3-42B7-8811-5424F26206B9}"/>
    <pc:docChg chg="undo custSel modSld">
      <pc:chgData name="Fu-sheng Chou" userId="9d9782f7-fafe-4dc9-a6db-013098ffcad2" providerId="ADAL" clId="{ABFEF4BB-E1F3-42B7-8811-5424F26206B9}" dt="2024-04-04T20:18:51.459" v="265" actId="20577"/>
      <pc:docMkLst>
        <pc:docMk/>
      </pc:docMkLst>
      <pc:sldChg chg="addSp modSp mod chgLayout">
        <pc:chgData name="Fu-sheng Chou" userId="9d9782f7-fafe-4dc9-a6db-013098ffcad2" providerId="ADAL" clId="{ABFEF4BB-E1F3-42B7-8811-5424F26206B9}" dt="2024-03-29T00:36:50.657" v="69" actId="2711"/>
        <pc:sldMkLst>
          <pc:docMk/>
          <pc:sldMk cId="3038079141" sldId="257"/>
        </pc:sldMkLst>
        <pc:spChg chg="mod ord">
          <ac:chgData name="Fu-sheng Chou" userId="9d9782f7-fafe-4dc9-a6db-013098ffcad2" providerId="ADAL" clId="{ABFEF4BB-E1F3-42B7-8811-5424F26206B9}" dt="2024-03-29T00:35:58.924" v="2" actId="700"/>
          <ac:spMkLst>
            <pc:docMk/>
            <pc:sldMk cId="3038079141" sldId="257"/>
            <ac:spMk id="2" creationId="{9B1047B7-5D53-F766-392F-111B073C39CF}"/>
          </ac:spMkLst>
        </pc:spChg>
        <pc:spChg chg="add mod ord">
          <ac:chgData name="Fu-sheng Chou" userId="9d9782f7-fafe-4dc9-a6db-013098ffcad2" providerId="ADAL" clId="{ABFEF4BB-E1F3-42B7-8811-5424F26206B9}" dt="2024-03-29T00:36:50.657" v="69" actId="2711"/>
          <ac:spMkLst>
            <pc:docMk/>
            <pc:sldMk cId="3038079141" sldId="257"/>
            <ac:spMk id="3" creationId="{FAE9FC7A-7936-7529-B87B-07AAD4DDC1A0}"/>
          </ac:spMkLst>
        </pc:spChg>
        <pc:picChg chg="mod">
          <ac:chgData name="Fu-sheng Chou" userId="9d9782f7-fafe-4dc9-a6db-013098ffcad2" providerId="ADAL" clId="{ABFEF4BB-E1F3-42B7-8811-5424F26206B9}" dt="2024-03-29T00:35:52.529" v="1" actId="1076"/>
          <ac:picMkLst>
            <pc:docMk/>
            <pc:sldMk cId="3038079141" sldId="257"/>
            <ac:picMk id="1026" creationId="{843178D7-FDB7-7D3F-B05E-3F0C02B0765F}"/>
          </ac:picMkLst>
        </pc:picChg>
      </pc:sldChg>
      <pc:sldChg chg="modSp mod">
        <pc:chgData name="Fu-sheng Chou" userId="9d9782f7-fafe-4dc9-a6db-013098ffcad2" providerId="ADAL" clId="{ABFEF4BB-E1F3-42B7-8811-5424F26206B9}" dt="2024-03-29T00:35:29.300" v="0" actId="14100"/>
        <pc:sldMkLst>
          <pc:docMk/>
          <pc:sldMk cId="166171073" sldId="259"/>
        </pc:sldMkLst>
        <pc:spChg chg="mod">
          <ac:chgData name="Fu-sheng Chou" userId="9d9782f7-fafe-4dc9-a6db-013098ffcad2" providerId="ADAL" clId="{ABFEF4BB-E1F3-42B7-8811-5424F26206B9}" dt="2024-03-29T00:35:29.300" v="0" actId="14100"/>
          <ac:spMkLst>
            <pc:docMk/>
            <pc:sldMk cId="166171073" sldId="259"/>
            <ac:spMk id="2" creationId="{14B3DB7C-50D5-7A86-6BA8-35E05DE7FEBE}"/>
          </ac:spMkLst>
        </pc:spChg>
      </pc:sldChg>
      <pc:sldChg chg="addSp modSp mod modAnim">
        <pc:chgData name="Fu-sheng Chou" userId="9d9782f7-fafe-4dc9-a6db-013098ffcad2" providerId="ADAL" clId="{ABFEF4BB-E1F3-42B7-8811-5424F26206B9}" dt="2024-04-04T20:03:58.331" v="257" actId="404"/>
        <pc:sldMkLst>
          <pc:docMk/>
          <pc:sldMk cId="34997417" sldId="271"/>
        </pc:sldMkLst>
        <pc:spChg chg="add mod">
          <ac:chgData name="Fu-sheng Chou" userId="9d9782f7-fafe-4dc9-a6db-013098ffcad2" providerId="ADAL" clId="{ABFEF4BB-E1F3-42B7-8811-5424F26206B9}" dt="2024-04-04T20:03:58.331" v="257" actId="404"/>
          <ac:spMkLst>
            <pc:docMk/>
            <pc:sldMk cId="34997417" sldId="271"/>
            <ac:spMk id="3" creationId="{C9223B5E-8863-71DE-C184-4B85D4916B5F}"/>
          </ac:spMkLst>
        </pc:spChg>
        <pc:cxnChg chg="mod">
          <ac:chgData name="Fu-sheng Chou" userId="9d9782f7-fafe-4dc9-a6db-013098ffcad2" providerId="ADAL" clId="{ABFEF4BB-E1F3-42B7-8811-5424F26206B9}" dt="2024-04-04T20:03:27.493" v="246" actId="14100"/>
          <ac:cxnSpMkLst>
            <pc:docMk/>
            <pc:sldMk cId="34997417" sldId="271"/>
            <ac:cxnSpMk id="7" creationId="{85DC18FE-EABC-0EAF-BE95-8C35A0FD392F}"/>
          </ac:cxnSpMkLst>
        </pc:cxnChg>
      </pc:sldChg>
      <pc:sldChg chg="modSp mod">
        <pc:chgData name="Fu-sheng Chou" userId="9d9782f7-fafe-4dc9-a6db-013098ffcad2" providerId="ADAL" clId="{ABFEF4BB-E1F3-42B7-8811-5424F26206B9}" dt="2024-04-04T20:15:44.432" v="258" actId="947"/>
        <pc:sldMkLst>
          <pc:docMk/>
          <pc:sldMk cId="2367784466" sldId="273"/>
        </pc:sldMkLst>
        <pc:spChg chg="mod">
          <ac:chgData name="Fu-sheng Chou" userId="9d9782f7-fafe-4dc9-a6db-013098ffcad2" providerId="ADAL" clId="{ABFEF4BB-E1F3-42B7-8811-5424F26206B9}" dt="2024-04-04T20:15:44.432" v="258" actId="947"/>
          <ac:spMkLst>
            <pc:docMk/>
            <pc:sldMk cId="2367784466" sldId="273"/>
            <ac:spMk id="3" creationId="{ADE9C6BE-D0F8-8BAF-49A7-A8843CEB1F46}"/>
          </ac:spMkLst>
        </pc:spChg>
      </pc:sldChg>
      <pc:sldChg chg="modSp mod">
        <pc:chgData name="Fu-sheng Chou" userId="9d9782f7-fafe-4dc9-a6db-013098ffcad2" providerId="ADAL" clId="{ABFEF4BB-E1F3-42B7-8811-5424F26206B9}" dt="2024-04-04T20:18:51.459" v="265" actId="20577"/>
        <pc:sldMkLst>
          <pc:docMk/>
          <pc:sldMk cId="166337113" sldId="274"/>
        </pc:sldMkLst>
        <pc:spChg chg="mod">
          <ac:chgData name="Fu-sheng Chou" userId="9d9782f7-fafe-4dc9-a6db-013098ffcad2" providerId="ADAL" clId="{ABFEF4BB-E1F3-42B7-8811-5424F26206B9}" dt="2024-04-04T20:18:51.459" v="265" actId="20577"/>
          <ac:spMkLst>
            <pc:docMk/>
            <pc:sldMk cId="166337113" sldId="274"/>
            <ac:spMk id="3" creationId="{CFCEDB8A-FFC7-DBB6-7CD7-EDDF5E387FA4}"/>
          </ac:spMkLst>
        </pc:spChg>
      </pc:sldChg>
    </pc:docChg>
  </pc:docChgLst>
  <pc:docChgLst>
    <pc:chgData name="Fu-sheng Chou" userId="9d9782f7-fafe-4dc9-a6db-013098ffcad2" providerId="ADAL" clId="{6521C31C-9850-5041-88DE-0302227AF3C6}"/>
    <pc:docChg chg="custSel addSld modSld">
      <pc:chgData name="Fu-sheng Chou" userId="9d9782f7-fafe-4dc9-a6db-013098ffcad2" providerId="ADAL" clId="{6521C31C-9850-5041-88DE-0302227AF3C6}" dt="2024-04-03T04:21:49.944" v="78" actId="1076"/>
      <pc:docMkLst>
        <pc:docMk/>
      </pc:docMkLst>
      <pc:sldChg chg="modSp mod">
        <pc:chgData name="Fu-sheng Chou" userId="9d9782f7-fafe-4dc9-a6db-013098ffcad2" providerId="ADAL" clId="{6521C31C-9850-5041-88DE-0302227AF3C6}" dt="2024-04-03T04:20:46.221" v="24" actId="20577"/>
        <pc:sldMkLst>
          <pc:docMk/>
          <pc:sldMk cId="166337113" sldId="274"/>
        </pc:sldMkLst>
        <pc:spChg chg="mod">
          <ac:chgData name="Fu-sheng Chou" userId="9d9782f7-fafe-4dc9-a6db-013098ffcad2" providerId="ADAL" clId="{6521C31C-9850-5041-88DE-0302227AF3C6}" dt="2024-04-03T04:20:46.221" v="24" actId="20577"/>
          <ac:spMkLst>
            <pc:docMk/>
            <pc:sldMk cId="166337113" sldId="274"/>
            <ac:spMk id="3" creationId="{CFCEDB8A-FFC7-DBB6-7CD7-EDDF5E387FA4}"/>
          </ac:spMkLst>
        </pc:spChg>
      </pc:sldChg>
      <pc:sldChg chg="addSp delSp modSp add mod">
        <pc:chgData name="Fu-sheng Chou" userId="9d9782f7-fafe-4dc9-a6db-013098ffcad2" providerId="ADAL" clId="{6521C31C-9850-5041-88DE-0302227AF3C6}" dt="2024-04-03T04:21:49.944" v="78" actId="1076"/>
        <pc:sldMkLst>
          <pc:docMk/>
          <pc:sldMk cId="2075754283" sldId="279"/>
        </pc:sldMkLst>
        <pc:spChg chg="mod">
          <ac:chgData name="Fu-sheng Chou" userId="9d9782f7-fafe-4dc9-a6db-013098ffcad2" providerId="ADAL" clId="{6521C31C-9850-5041-88DE-0302227AF3C6}" dt="2024-04-03T04:21:12.864" v="71" actId="20577"/>
          <ac:spMkLst>
            <pc:docMk/>
            <pc:sldMk cId="2075754283" sldId="279"/>
            <ac:spMk id="2" creationId="{435C920A-76C2-DA04-B093-DE3EF5C4DB85}"/>
          </ac:spMkLst>
        </pc:spChg>
        <pc:spChg chg="del">
          <ac:chgData name="Fu-sheng Chou" userId="9d9782f7-fafe-4dc9-a6db-013098ffcad2" providerId="ADAL" clId="{6521C31C-9850-5041-88DE-0302227AF3C6}" dt="2024-04-03T04:21:16.192" v="72" actId="478"/>
          <ac:spMkLst>
            <pc:docMk/>
            <pc:sldMk cId="2075754283" sldId="279"/>
            <ac:spMk id="3" creationId="{CFCEDB8A-FFC7-DBB6-7CD7-EDDF5E387FA4}"/>
          </ac:spMkLst>
        </pc:spChg>
        <pc:spChg chg="add del mod">
          <ac:chgData name="Fu-sheng Chou" userId="9d9782f7-fafe-4dc9-a6db-013098ffcad2" providerId="ADAL" clId="{6521C31C-9850-5041-88DE-0302227AF3C6}" dt="2024-04-03T04:21:18.971" v="73"/>
          <ac:spMkLst>
            <pc:docMk/>
            <pc:sldMk cId="2075754283" sldId="279"/>
            <ac:spMk id="7" creationId="{F4A867E1-89C9-6054-7B02-13DE3393CC45}"/>
          </ac:spMkLst>
        </pc:spChg>
        <pc:picChg chg="add mod">
          <ac:chgData name="Fu-sheng Chou" userId="9d9782f7-fafe-4dc9-a6db-013098ffcad2" providerId="ADAL" clId="{6521C31C-9850-5041-88DE-0302227AF3C6}" dt="2024-04-03T04:21:49.944" v="78" actId="1076"/>
          <ac:picMkLst>
            <pc:docMk/>
            <pc:sldMk cId="2075754283" sldId="279"/>
            <ac:picMk id="9" creationId="{02A1B6A2-CE1B-8750-EC23-2DCC7A2AB99C}"/>
          </ac:picMkLst>
        </pc:picChg>
      </pc:sldChg>
    </pc:docChg>
  </pc:docChgLst>
  <pc:docChgLst>
    <pc:chgData name="Fu-sheng Chou" userId="S::fu-sheng.x.chou@kp.org::9d9782f7-fafe-4dc9-a6db-013098ffcad2" providerId="AD" clId="Web-{8FC13AB9-2635-0965-AC4D-974CD3EC9EA1}"/>
    <pc:docChg chg="addSld modSld">
      <pc:chgData name="Fu-sheng Chou" userId="S::fu-sheng.x.chou@kp.org::9d9782f7-fafe-4dc9-a6db-013098ffcad2" providerId="AD" clId="Web-{8FC13AB9-2635-0965-AC4D-974CD3EC9EA1}" dt="2024-04-03T23:03:40.350" v="88" actId="20577"/>
      <pc:docMkLst>
        <pc:docMk/>
      </pc:docMkLst>
      <pc:sldChg chg="modSp">
        <pc:chgData name="Fu-sheng Chou" userId="S::fu-sheng.x.chou@kp.org::9d9782f7-fafe-4dc9-a6db-013098ffcad2" providerId="AD" clId="Web-{8FC13AB9-2635-0965-AC4D-974CD3EC9EA1}" dt="2024-04-03T23:03:40.350" v="88" actId="20577"/>
        <pc:sldMkLst>
          <pc:docMk/>
          <pc:sldMk cId="1157271763" sldId="267"/>
        </pc:sldMkLst>
        <pc:spChg chg="mod">
          <ac:chgData name="Fu-sheng Chou" userId="S::fu-sheng.x.chou@kp.org::9d9782f7-fafe-4dc9-a6db-013098ffcad2" providerId="AD" clId="Web-{8FC13AB9-2635-0965-AC4D-974CD3EC9EA1}" dt="2024-04-03T23:03:40.350" v="88" actId="20577"/>
          <ac:spMkLst>
            <pc:docMk/>
            <pc:sldMk cId="1157271763" sldId="267"/>
            <ac:spMk id="3" creationId="{0BBC7DE1-68DA-3AC4-B7F2-E905B88AC8FE}"/>
          </ac:spMkLst>
        </pc:spChg>
      </pc:sldChg>
      <pc:sldChg chg="modSp new">
        <pc:chgData name="Fu-sheng Chou" userId="S::fu-sheng.x.chou@kp.org::9d9782f7-fafe-4dc9-a6db-013098ffcad2" providerId="AD" clId="Web-{8FC13AB9-2635-0965-AC4D-974CD3EC9EA1}" dt="2024-04-03T23:02:56.113" v="32"/>
        <pc:sldMkLst>
          <pc:docMk/>
          <pc:sldMk cId="1654804151" sldId="280"/>
        </pc:sldMkLst>
        <pc:spChg chg="mod">
          <ac:chgData name="Fu-sheng Chou" userId="S::fu-sheng.x.chou@kp.org::9d9782f7-fafe-4dc9-a6db-013098ffcad2" providerId="AD" clId="Web-{8FC13AB9-2635-0965-AC4D-974CD3EC9EA1}" dt="2024-04-03T23:02:56.113" v="32"/>
          <ac:spMkLst>
            <pc:docMk/>
            <pc:sldMk cId="1654804151" sldId="280"/>
            <ac:spMk id="2" creationId="{6BC1DBEF-658D-FCE3-089A-F252907F3B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529B-CEBA-602B-F7FD-6819B249B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357D5-8B25-F103-3D5E-78EDEE43B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04EB5-B8A2-0373-F9AD-E22EEB24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6A947-6876-BAD2-BD5E-A9E4BADF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70E4D-5ACE-7536-344A-23AEF95C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5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D704-CCD5-A862-5647-13454118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84BF9-2E21-75C8-C4D1-CEB2D17ED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5F69E-FBAA-09A9-0EAA-2CEFF869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0FF2-8A4E-D56A-9678-E32C2359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6D95F-C2ED-F24F-7E81-D44AEC59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6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D296AF-AA78-65D4-9E4B-5187C19A9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E8B23-F271-5446-05F5-D56E9CB09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6C807-06D9-5C50-4920-DDBF0E27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EC23-E11B-84DE-5A5D-CF2B359E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9E31E-7EA2-A8B2-D80B-519A0ED0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1953-B891-7663-E864-765DBDD6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AB34C-4197-20CE-D26F-0595078A5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0C5F-D5F1-A819-EC99-0AE74F9C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2BB98-EB13-7030-0552-F7FBB6D3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9BD83-13A3-F7C2-2175-2F0A1D7D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8285-0FDA-D12A-D5F8-266A9A97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89E83-C99D-91B9-0A21-B7A76AE98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B8434-18EC-BE05-666C-82FD0BB5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AC570-C8BE-9F6C-FD6F-F046895C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7716-A5B0-008B-FA69-010E3346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3865B-B231-CFA3-2D1D-9949974A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54EBC-8BFA-7F4C-3E33-866EE5510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CB002-C84C-E5BD-F173-46B95E4FD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99DB1-90B8-2005-91FE-C469FDA1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6A828-14D8-ECE6-F3BE-12E8664A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C3D4C-5F56-1287-CACC-BA20846A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32F1-1D9B-4A10-F0E8-9B1EE65C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46071-ED65-52DC-8A1C-D4A86E47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2B04F-235D-E392-DA4B-6C3BBD517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621B8-E246-FF4B-96B4-286E4EC48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6C47B-CFE7-98ED-CB2C-DFF0AF6AA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2B766-5D42-5D6C-C8E3-D84D31AB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92366-4F2A-7DB9-7580-B7ED2DD5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7E771-34AF-9773-9B6D-B00EB88E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7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5640-FF5F-9C12-6730-89237EBD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7FEE1-0C23-4654-14EA-DA1CDBFF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EB517-9218-9568-BB89-FCFDFC02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70D3D-7418-980C-FCB6-58E6B9CA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FE5C7-2A1D-3247-4869-075C355B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6E8D5-4E7C-2719-0947-86C7452E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FEC5A-6101-D0DA-5A39-3A598111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4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E5CE-4B77-E544-B4F3-3345E3C6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8E77B-EC73-9ACD-3AE9-616E46F65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177AB-5B6A-4B88-4E95-EEFCB8D01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F6EAE-F674-B101-D27A-FEEF2219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2C992-FDF9-896F-8975-28F7EAC8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B5BD1-04D1-DBBB-CF95-25AA74CB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45E2-C4D0-D2AA-8D2A-6DDAC8D4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1AE01F-9AD7-8280-C09C-48A837AD0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D6717-FAB8-CFA9-460A-67F880B36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1C192-6A87-648A-FE04-1BE6C2FD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BF3CC-C021-94FB-5671-6DA1D45A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61F99-4006-7628-0091-2F41ECF4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F71AE-AA89-6A01-C4B6-C205CE43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772DB-57EE-EAA2-075C-516030F0C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C0686-FC62-A3B4-A737-4E6DA18AC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39541E-F168-B34E-B0B7-409D913889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0360C-D855-4A4A-DD8A-88647E8A5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FB9C-3C92-F36A-5E93-37D596596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A1BAD-B820-7245-B6E7-A8FA8A841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XteK_D1oqw?feature=oembed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2B71-28E3-561C-A3DE-1124A5286F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Bubble CPAP in the NICU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B5B8F-4F81-BD82-43CB-8C2C3E4D5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Fu-Sheng Chou | Michael </a:t>
            </a:r>
            <a:r>
              <a:rPr lang="en-US" err="1"/>
              <a:t>Doti</a:t>
            </a:r>
            <a:endParaRPr lang="en-US"/>
          </a:p>
          <a:p>
            <a:r>
              <a:rPr lang="en-US"/>
              <a:t>Kaiser Permanente Riverside Medical Center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1F36B-F758-B9AC-9C7C-86ACCDFEAB94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C62BE-4A50-8EAB-CDD4-7E91D9E7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16980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B437-A34C-9038-6A27-53AF7942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of breathing variance</a:t>
            </a:r>
          </a:p>
        </p:txBody>
      </p:sp>
      <p:pic>
        <p:nvPicPr>
          <p:cNvPr id="4" name="Content Placeholder 3" descr="A screenshot of a graph&#10;&#10;Description automatically generated">
            <a:extLst>
              <a:ext uri="{FF2B5EF4-FFF2-40B4-BE49-F238E27FC236}">
                <a16:creationId xmlns:a16="http://schemas.microsoft.com/office/drawing/2014/main" id="{F595CCFA-B744-B55B-5250-980ED18F5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84" r="29277" b="67414"/>
          <a:stretch/>
        </p:blipFill>
        <p:spPr>
          <a:xfrm>
            <a:off x="3974" y="2394585"/>
            <a:ext cx="4312997" cy="2853070"/>
          </a:xfrm>
        </p:spPr>
      </p:pic>
      <p:pic>
        <p:nvPicPr>
          <p:cNvPr id="5" name="Content Placeholder 3" descr="A screenshot of a graph&#10;&#10;Description automatically generated">
            <a:extLst>
              <a:ext uri="{FF2B5EF4-FFF2-40B4-BE49-F238E27FC236}">
                <a16:creationId xmlns:a16="http://schemas.microsoft.com/office/drawing/2014/main" id="{95FAA951-A223-B8FE-54EA-F49B68CFB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6" t="31241" r="29242" b="36301"/>
          <a:stretch/>
        </p:blipFill>
        <p:spPr>
          <a:xfrm>
            <a:off x="3884138" y="2404745"/>
            <a:ext cx="4411531" cy="2905372"/>
          </a:xfrm>
          <a:prstGeom prst="rect">
            <a:avLst/>
          </a:prstGeom>
        </p:spPr>
      </p:pic>
      <p:pic>
        <p:nvPicPr>
          <p:cNvPr id="6" name="Content Placeholder 3" descr="A screenshot of a graph&#10;&#10;Description automatically generated">
            <a:extLst>
              <a:ext uri="{FF2B5EF4-FFF2-40B4-BE49-F238E27FC236}">
                <a16:creationId xmlns:a16="http://schemas.microsoft.com/office/drawing/2014/main" id="{52F4821D-C10D-87E1-B619-EDE0E4A18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43" t="62033" r="29242" b="6395"/>
          <a:stretch/>
        </p:blipFill>
        <p:spPr>
          <a:xfrm>
            <a:off x="7823395" y="2384425"/>
            <a:ext cx="4363553" cy="28045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8864D0-9009-6E6D-8597-E6EABB19D014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7FE59-800D-B2A8-9557-CD0AFEA54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418601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454C-1466-D977-66B3-9E455FDE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CO2 retention variance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206904E-A633-0A48-3768-896339BB2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68" r="75500" b="18421"/>
          <a:stretch/>
        </p:blipFill>
        <p:spPr>
          <a:xfrm>
            <a:off x="3108007" y="1825625"/>
            <a:ext cx="5975985" cy="41760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EA09AB-5353-D1C3-C3D6-A71F1B4E000C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DB9FF-DC15-A00C-190D-0D4922599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21020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6638-13A5-3356-DCEC-B0EB414E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</a:t>
            </a:r>
          </a:p>
        </p:txBody>
      </p:sp>
      <p:pic>
        <p:nvPicPr>
          <p:cNvPr id="4" name="Content Placeholder 6" descr="A screenshot of a graph&#10;&#10;Description automatically generated">
            <a:extLst>
              <a:ext uri="{FF2B5EF4-FFF2-40B4-BE49-F238E27FC236}">
                <a16:creationId xmlns:a16="http://schemas.microsoft.com/office/drawing/2014/main" id="{77CF8AF0-9E45-1DEF-5EB2-BA7ADFF67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775" y="1690688"/>
            <a:ext cx="8934450" cy="3057525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DC18FE-EABC-0EAF-BE95-8C35A0FD392F}"/>
              </a:ext>
            </a:extLst>
          </p:cNvPr>
          <p:cNvCxnSpPr>
            <a:cxnSpLocks/>
          </p:cNvCxnSpPr>
          <p:nvPr/>
        </p:nvCxnSpPr>
        <p:spPr>
          <a:xfrm flipH="1" flipV="1">
            <a:off x="2502568" y="2807368"/>
            <a:ext cx="1336007" cy="2416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FB87353-5D16-2558-90C2-DA05E6FB9717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940007-1EDB-BEE9-9E95-9557A5645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23B5E-8863-71DE-C184-4B85D4916B5F}"/>
              </a:ext>
            </a:extLst>
          </p:cNvPr>
          <p:cNvSpPr txBox="1"/>
          <p:nvPr/>
        </p:nvSpPr>
        <p:spPr>
          <a:xfrm>
            <a:off x="1469332" y="5223910"/>
            <a:ext cx="6945043" cy="6155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Success is defined as weaning off CPAP due to clinical improvement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Failure: FiO</a:t>
            </a:r>
            <a:r>
              <a:rPr lang="en-US" sz="1600" i="1" baseline="-25000" dirty="0">
                <a:solidFill>
                  <a:srgbClr val="FF0000"/>
                </a:solidFill>
              </a:rPr>
              <a:t>2</a:t>
            </a:r>
            <a:r>
              <a:rPr lang="en-US" sz="1600" i="1" dirty="0">
                <a:solidFill>
                  <a:srgbClr val="FF0000"/>
                </a:solidFill>
              </a:rPr>
              <a:t> &gt; 60%, CPAP ≥ 8 cmH</a:t>
            </a:r>
            <a:r>
              <a:rPr lang="en-US" sz="1600" i="1" baseline="-25000" dirty="0">
                <a:solidFill>
                  <a:srgbClr val="FF0000"/>
                </a:solidFill>
              </a:rPr>
              <a:t>2</a:t>
            </a:r>
            <a:r>
              <a:rPr lang="en-US" sz="1600" i="1" dirty="0">
                <a:solidFill>
                  <a:srgbClr val="FF0000"/>
                </a:solidFill>
              </a:rPr>
              <a:t>O, apnea requiring PPV, shock, intubation</a:t>
            </a:r>
          </a:p>
        </p:txBody>
      </p:sp>
    </p:spTree>
    <p:extLst>
      <p:ext uri="{BB962C8B-B14F-4D97-AF65-F5344CB8AC3E}">
        <p14:creationId xmlns:p14="http://schemas.microsoft.com/office/powerpoint/2010/main" val="349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F25B-3E13-C6B5-0452-3F3ED3BA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the success of B-NCPAP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F0DC-95A4-CA31-9C64-F4AE33CB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n-US"/>
              <a:t>Nasal interface</a:t>
            </a:r>
          </a:p>
          <a:p>
            <a:pPr lvl="1"/>
            <a:r>
              <a:rPr lang="en-US"/>
              <a:t>Nasal prong, nasal mask (closed, low resistance)</a:t>
            </a:r>
          </a:p>
          <a:p>
            <a:pPr lvl="1"/>
            <a:r>
              <a:rPr lang="en-US"/>
              <a:t>RAM Cannula (open, high-resistance; if no leak, significantly increased WOB)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EF105-90EA-8333-1F48-D715A617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3321059"/>
            <a:ext cx="5495925" cy="2693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08897-086C-69CF-2DA3-138AD66EF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3083111"/>
            <a:ext cx="5981700" cy="29811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2CF14D-919A-68E0-8B38-E69C2BCBE055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60261-5F9B-34A9-5061-581EAAF57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150681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94069-311D-32E4-7F60-939D90C1D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920A-76C2-DA04-B093-DE3EF5C4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the success of B-NCPAP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DB8A-FFC7-DBB6-7CD7-EDDF5E38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1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Monitoring and preventing nasal injury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Frequent assessment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Risk of losing FRC during assessment</a:t>
            </a:r>
          </a:p>
          <a:p>
            <a:pPr>
              <a:lnSpc>
                <a:spcPct val="100000"/>
              </a:lnSpc>
            </a:pPr>
            <a:r>
              <a:rPr lang="en-US" dirty="0"/>
              <a:t>Fixation of the nasal interface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Avoid lateral pressure, especially on the nasal septum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D80E36-0621-88A9-2E4E-92364ADE75E9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13F05-2143-0867-B284-65422B0E8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16633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94069-311D-32E4-7F60-939D90C1D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920A-76C2-DA04-B093-DE3EF5C4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injury scoring chart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D80E36-0621-88A9-2E4E-92364ADE75E9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13F05-2143-0867-B284-65422B0E8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  <p:pic>
        <p:nvPicPr>
          <p:cNvPr id="9" name="Content Placeholder 8" descr="A char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2A1B6A2-CE1B-8750-EC23-2DCC7A2AB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0876" y="1690688"/>
            <a:ext cx="6030247" cy="4142088"/>
          </a:xfrm>
        </p:spPr>
      </p:pic>
    </p:spTree>
    <p:extLst>
      <p:ext uri="{BB962C8B-B14F-4D97-AF65-F5344CB8AC3E}">
        <p14:creationId xmlns:p14="http://schemas.microsoft.com/office/powerpoint/2010/main" val="207575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B9979-8DB2-2E40-3EC6-263DC72DF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CB93-BCFA-B328-C2A7-3B88E7F7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the success of B-NCPAP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1DB9F-45D5-43B1-AE8F-2E56A7AC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1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Bubbling and system check</a:t>
            </a:r>
          </a:p>
          <a:p>
            <a:pPr lvl="1">
              <a:lnSpc>
                <a:spcPct val="100000"/>
              </a:lnSpc>
            </a:pPr>
            <a:r>
              <a:rPr lang="en-US"/>
              <a:t>No flow, no bubbling</a:t>
            </a:r>
          </a:p>
          <a:p>
            <a:pPr lvl="1">
              <a:lnSpc>
                <a:spcPct val="100000"/>
              </a:lnSpc>
            </a:pPr>
            <a:r>
              <a:rPr lang="en-US"/>
              <a:t>Tubing too deep because water builds up</a:t>
            </a:r>
          </a:p>
          <a:p>
            <a:pPr>
              <a:lnSpc>
                <a:spcPct val="100000"/>
              </a:lnSpc>
            </a:pPr>
            <a:r>
              <a:rPr lang="en-US"/>
              <a:t>Optimizing pressure delivery</a:t>
            </a:r>
          </a:p>
          <a:p>
            <a:pPr lvl="1">
              <a:lnSpc>
                <a:spcPct val="100000"/>
              </a:lnSpc>
            </a:pPr>
            <a:r>
              <a:rPr lang="en-US"/>
              <a:t>Pacifier / chin strap</a:t>
            </a:r>
          </a:p>
          <a:p>
            <a:pPr lvl="1">
              <a:lnSpc>
                <a:spcPct val="100000"/>
              </a:lnSpc>
            </a:pPr>
            <a:r>
              <a:rPr lang="en-US"/>
              <a:t>OG tube to vent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BFF5FD-CBAF-4C46-5BCD-8EF92B002CCD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4111F-0F80-8EB3-0692-A33AB9BE2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503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5BF0-2687-7340-6E7E-739FA552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V-NCPAP, B-NCPAP does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0023-F656-3BC8-4296-F1A4657BB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Reduce mortality</a:t>
            </a:r>
          </a:p>
          <a:p>
            <a:r>
              <a:rPr lang="en-US"/>
              <a:t>Reduce pneumothorax</a:t>
            </a:r>
          </a:p>
          <a:p>
            <a:r>
              <a:rPr lang="en-US"/>
              <a:t>Reduce adverse neurodevelopmental outcomes</a:t>
            </a:r>
          </a:p>
          <a:p>
            <a:r>
              <a:rPr lang="en-US"/>
              <a:t>Reduce BPD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B647AD-A15D-AC31-1E4C-795967362FDA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735F6-DCE4-0C93-7B6F-55342C747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372902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890BF-7813-74E3-7C7B-2EDA761AB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F1B2-5C9F-A25C-2B13-DE3528EF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Q&amp;A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A2A2D-9EA9-72AF-65F7-34F0C4D9DEC6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2CE4E-AF3B-56F2-BD0C-6FF24CA5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DB238F-EA86-97C3-2E92-89C85A0D4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6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D65B-0137-D3C1-73CE-E206FA4C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continuous positive airway pressure</a:t>
            </a:r>
            <a:br>
              <a:rPr lang="en-US"/>
            </a:br>
            <a:r>
              <a:rPr lang="en-US"/>
              <a:t>(NCPAP)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9AFF9-3936-69AD-1E93-A1094412A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Noninvasive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Maintains lung volume (functional residual capacity, FRC)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Reduce the need for intubation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Reducing morbidities associated with mechanical ventilation</a:t>
            </a:r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49B647-5AAD-1929-285F-4075F1A57167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61DEF-C0DE-3B94-FCCA-0E2F6F59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276932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DBEF-658D-FCE3-089A-F252907F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Pressure = Flow x Resistance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1D4DE-053F-17DA-8FA6-0E07E06DA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0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58E5-E18F-5F68-340B-7F6FFEA7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Ventilator-derived NCPAP (V-NCPAP)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C7DE1-68DA-3AC4-B7F2-E905B88A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Use both flow and resistance (valve) to generate desired pressure</a:t>
            </a:r>
          </a:p>
          <a:p>
            <a:r>
              <a:rPr lang="en-US"/>
              <a:t>CPAP level is maintained at the distal expiratory-limb orifice</a:t>
            </a:r>
          </a:p>
          <a:p>
            <a:r>
              <a:rPr lang="en-US"/>
              <a:t>Adjusts to keep the delivered CPAP at the desired level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29B5B-639E-46E7-3777-4E9B3749F2D6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175A6-FAAF-CFC8-2051-AAD075C8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115727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95113-ECD6-648C-AF0F-CBDE2EEA3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6A35-EF24-80F8-D7B2-45DC3B0A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Bubble NCPAP (B-NCPAP)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C6BE-D0F8-8BAF-49A7-A8843CEB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Introduced in the 1970’s</a:t>
            </a:r>
          </a:p>
          <a:p>
            <a:r>
              <a:rPr lang="en-US" dirty="0"/>
              <a:t>Flow is also constant</a:t>
            </a:r>
          </a:p>
          <a:p>
            <a:r>
              <a:rPr lang="en-US" dirty="0"/>
              <a:t>Expiratory limb of the CPAP tubing is immersed in an underwater chamber</a:t>
            </a:r>
          </a:p>
          <a:p>
            <a:r>
              <a:rPr lang="en-US" dirty="0"/>
              <a:t>Depth in centimeters equal to the ‘desired’ cmH</a:t>
            </a:r>
            <a:r>
              <a:rPr lang="en-US" baseline="-25000" dirty="0"/>
              <a:t>2</a:t>
            </a:r>
            <a:r>
              <a:rPr lang="en-US" dirty="0"/>
              <a:t>O CPAP level</a:t>
            </a:r>
          </a:p>
          <a:p>
            <a:r>
              <a:rPr lang="en-US" dirty="0"/>
              <a:t>Flow of gas through the system creates bubbling in the chamber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B558F-0A0A-4A5F-D5ED-19CD58CDF9A2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7F750-84EF-EBDC-EC91-1BE5B1C5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236778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9A037-A80A-C228-4C9D-2F2AEB88C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8E54-5C24-B023-DFE5-5F488B73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Bubble NCPAP (B-NCPAP)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B0CA7-D10D-2FF1-D55C-9C99FEFF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Favored by an institution reporting a low incidence of BPD</a:t>
            </a:r>
          </a:p>
          <a:p>
            <a:r>
              <a:rPr lang="en-US"/>
              <a:t>Improved gas exchange and lung recruitment during B-NCPAP, due to the high-frequency oscillatory content of the bubbling</a:t>
            </a:r>
          </a:p>
          <a:p>
            <a:r>
              <a:rPr lang="en-US"/>
              <a:t>More flow → more bubbling → better oscillation → better gas exchange</a:t>
            </a:r>
          </a:p>
          <a:p>
            <a:r>
              <a:rPr lang="en-US"/>
              <a:t>Lower FiO</a:t>
            </a:r>
            <a:r>
              <a:rPr lang="en-US" baseline="-25000"/>
              <a:t>2</a:t>
            </a:r>
            <a:r>
              <a:rPr lang="en-US"/>
              <a:t>, lower length of stay, less invasive ventilation</a:t>
            </a:r>
          </a:p>
          <a:p>
            <a:r>
              <a:rPr lang="en-US"/>
              <a:t>(demonstration)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1BD6F5-9782-5372-7F81-31F7FD8B984A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F8A49-66B4-A77D-8DD7-826F222B9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140968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076D8-4CC0-E8C0-1466-2E098D67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Bubble NCPAP (B-NCPAP)</a:t>
            </a:r>
          </a:p>
        </p:txBody>
      </p:sp>
      <p:pic>
        <p:nvPicPr>
          <p:cNvPr id="1026" name="Picture 2" descr="image.slidesharecdn.com/cpap-201029171001/85/bubbl...">
            <a:extLst>
              <a:ext uri="{FF2B5EF4-FFF2-40B4-BE49-F238E27FC236}">
                <a16:creationId xmlns:a16="http://schemas.microsoft.com/office/drawing/2014/main" id="{B44FB887-34D9-38AB-9B95-4B65362E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99" y="2075398"/>
            <a:ext cx="51308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3E6AEA-6D5D-CD70-378B-1ED3CF925DA2}"/>
              </a:ext>
            </a:extLst>
          </p:cNvPr>
          <p:cNvSpPr txBox="1"/>
          <p:nvPr/>
        </p:nvSpPr>
        <p:spPr>
          <a:xfrm>
            <a:off x="1421706" y="6123543"/>
            <a:ext cx="9348585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Gas needs to get out, pressure built up to the depth of the tubing to overcome water pressure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6F178E-5421-E66B-3AA7-E4D1E0AA7B7B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5110843" y="4836695"/>
            <a:ext cx="985156" cy="1286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0FE97B-D076-D859-A0B5-F006DE94166A}"/>
              </a:ext>
            </a:extLst>
          </p:cNvPr>
          <p:cNvCxnSpPr/>
          <p:nvPr/>
        </p:nvCxnSpPr>
        <p:spPr>
          <a:xfrm>
            <a:off x="5110843" y="5010865"/>
            <a:ext cx="0" cy="232611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3B68426-02C4-530B-0CFE-91BECE8BA310}"/>
              </a:ext>
            </a:extLst>
          </p:cNvPr>
          <p:cNvSpPr txBox="1"/>
          <p:nvPr/>
        </p:nvSpPr>
        <p:spPr>
          <a:xfrm>
            <a:off x="1871042" y="5295453"/>
            <a:ext cx="33191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Oscillatory effect from bubbling</a:t>
            </a:r>
          </a:p>
        </p:txBody>
      </p:sp>
    </p:spTree>
    <p:extLst>
      <p:ext uri="{BB962C8B-B14F-4D97-AF65-F5344CB8AC3E}">
        <p14:creationId xmlns:p14="http://schemas.microsoft.com/office/powerpoint/2010/main" val="31145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27A4-D714-3959-47DD-5CC312BC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bubble CPAP work?</a:t>
            </a:r>
          </a:p>
        </p:txBody>
      </p:sp>
      <p:pic>
        <p:nvPicPr>
          <p:cNvPr id="4" name="Online Media 3" descr="Vayu Bubble CPAP: how pressure works">
            <a:hlinkClick r:id="" action="ppaction://media"/>
            <a:extLst>
              <a:ext uri="{FF2B5EF4-FFF2-40B4-BE49-F238E27FC236}">
                <a16:creationId xmlns:a16="http://schemas.microsoft.com/office/drawing/2014/main" id="{AF86C8B2-9589-9CB6-1014-265AF65973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1484" y="1690688"/>
            <a:ext cx="7489031" cy="42315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B6DC6E-0134-8682-F262-11CA3903BB52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A8A6F-B02A-F19B-FA40-E1578EA76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13480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47B7-5D53-F766-392F-111B073C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Fisher &amp; Paykel bubble CPAP (</a:t>
            </a:r>
            <a:r>
              <a:rPr lang="en-US" err="1"/>
              <a:t>bCPAP</a:t>
            </a:r>
            <a:r>
              <a:rPr lang="en-US"/>
              <a:t>) system</a:t>
            </a:r>
          </a:p>
        </p:txBody>
      </p:sp>
      <p:pic>
        <p:nvPicPr>
          <p:cNvPr id="1026" name="Picture 2" descr="Bubble CPAP System">
            <a:extLst>
              <a:ext uri="{FF2B5EF4-FFF2-40B4-BE49-F238E27FC236}">
                <a16:creationId xmlns:a16="http://schemas.microsoft.com/office/drawing/2014/main" id="{843178D7-FDB7-7D3F-B05E-3F0C02B07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67" y="1690688"/>
            <a:ext cx="6289066" cy="47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9F1355-F1B1-CA35-4475-894DA061226F}"/>
              </a:ext>
            </a:extLst>
          </p:cNvPr>
          <p:cNvSpPr/>
          <p:nvPr/>
        </p:nvSpPr>
        <p:spPr>
          <a:xfrm>
            <a:off x="0" y="6029324"/>
            <a:ext cx="12192000" cy="828676"/>
          </a:xfrm>
          <a:prstGeom prst="rect">
            <a:avLst/>
          </a:prstGeom>
          <a:solidFill>
            <a:srgbClr val="0D1C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55CC1-495E-C31E-C580-7D28FB802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813" y="6308450"/>
            <a:ext cx="2408062" cy="270424"/>
          </a:xfrm>
          <a:prstGeom prst="rect">
            <a:avLst/>
          </a:prstGeom>
          <a:solidFill>
            <a:srgbClr val="0D1C3D"/>
          </a:solidFill>
        </p:spPr>
      </p:pic>
    </p:spTree>
    <p:extLst>
      <p:ext uri="{BB962C8B-B14F-4D97-AF65-F5344CB8AC3E}">
        <p14:creationId xmlns:p14="http://schemas.microsoft.com/office/powerpoint/2010/main" val="3038079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f8a7bc4-e337-47a5-a0fc-0d512c0e05f1}" enabled="0" method="" siteId="{3f8a7bc4-e337-47a5-a0fc-0d512c0e05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Widescreen</PresentationFormat>
  <Paragraphs>60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Bubble CPAP in the NICU</vt:lpstr>
      <vt:lpstr>Nasal continuous positive airway pressure (NCPAP)</vt:lpstr>
      <vt:lpstr>Pressure = Flow x Resistance</vt:lpstr>
      <vt:lpstr>Ventilator-derived NCPAP (V-NCPAP)</vt:lpstr>
      <vt:lpstr>Bubble NCPAP (B-NCPAP)</vt:lpstr>
      <vt:lpstr>Bubble NCPAP (B-NCPAP)</vt:lpstr>
      <vt:lpstr>Bubble NCPAP (B-NCPAP)</vt:lpstr>
      <vt:lpstr>How does bubble CPAP work?</vt:lpstr>
      <vt:lpstr>Fisher &amp; Paykel bubble CPAP (bCPAP) system</vt:lpstr>
      <vt:lpstr>Work of breathing variance</vt:lpstr>
      <vt:lpstr>CO2 retention variance</vt:lpstr>
      <vt:lpstr>Outcomes</vt:lpstr>
      <vt:lpstr>Factors affecting the success of B-NCPAP</vt:lpstr>
      <vt:lpstr>Factors affecting the success of B-NCPAP</vt:lpstr>
      <vt:lpstr>Nasal injury scoring chart</vt:lpstr>
      <vt:lpstr>Factors affecting the success of B-NCPAP</vt:lpstr>
      <vt:lpstr>Compared to V-NCPAP, B-NCPAP does not…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CPAP in the NICU</dc:title>
  <dc:creator>Fu-Sheng Chou</dc:creator>
  <cp:lastModifiedBy>Fu-sheng Chou</cp:lastModifiedBy>
  <cp:revision>4</cp:revision>
  <dcterms:created xsi:type="dcterms:W3CDTF">2024-03-27T21:15:44Z</dcterms:created>
  <dcterms:modified xsi:type="dcterms:W3CDTF">2024-04-04T20:18:59Z</dcterms:modified>
</cp:coreProperties>
</file>